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23" autoAdjust="0"/>
  </p:normalViewPr>
  <p:slideViewPr>
    <p:cSldViewPr>
      <p:cViewPr varScale="1">
        <p:scale>
          <a:sx n="83" d="100"/>
          <a:sy n="83" d="100"/>
        </p:scale>
        <p:origin x="3054" y="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25401" y="3046412"/>
            <a:ext cx="6858000" cy="1588"/>
          </a:xfrm>
          <a:prstGeom prst="line">
            <a:avLst/>
          </a:prstGeom>
          <a:ln w="19050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6096000"/>
            <a:ext cx="6858000" cy="1588"/>
          </a:xfrm>
          <a:prstGeom prst="line">
            <a:avLst/>
          </a:prstGeom>
          <a:ln w="19050" cmpd="tri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0" y="9218612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-737157" y="7619603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-743106" y="1608325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5083029" y="7564081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5059882" y="1485503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3124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3352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1676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1905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2209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2438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36576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3886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>
            <a:grpSpLocks noGrp="1" noUngrp="1" noRot="1" noMove="1" noResize="1"/>
          </p:cNvGrpSpPr>
          <p:nvPr/>
        </p:nvGrpSpPr>
        <p:grpSpPr>
          <a:xfrm>
            <a:off x="6324600" y="5410200"/>
            <a:ext cx="381000" cy="446211"/>
            <a:chOff x="6324600" y="5410200"/>
            <a:chExt cx="381000" cy="446211"/>
          </a:xfrm>
        </p:grpSpPr>
        <p:cxnSp>
          <p:nvCxnSpPr>
            <p:cNvPr id="105" name="Straight Arrow Connector 104"/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 flipV="1">
              <a:off x="6324600" y="5410200"/>
              <a:ext cx="3810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6324600" y="5638800"/>
              <a:ext cx="381000" cy="2176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Straight Arrow Connector 106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6248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6477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6324600" y="152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324600" y="381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26919" y="7296567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12665" y="7543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76200" y="12954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76200" y="1524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513" y="8688959"/>
            <a:ext cx="1168306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Assembly Room 1</a:t>
            </a:r>
          </a:p>
          <a:p>
            <a:pPr algn="ctr"/>
            <a:r>
              <a:rPr lang="en-US" sz="1000" b="1" dirty="0"/>
              <a:t>2,485 sq. ft.</a:t>
            </a:r>
          </a:p>
        </p:txBody>
      </p:sp>
      <p:cxnSp>
        <p:nvCxnSpPr>
          <p:cNvPr id="128" name="Straight Arrow Connector 127"/>
          <p:cNvCxnSpPr/>
          <p:nvPr/>
        </p:nvCxnSpPr>
        <p:spPr>
          <a:xfrm rot="5400000" flipH="1" flipV="1">
            <a:off x="2286000" y="762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16200000" flipV="1">
            <a:off x="2057400" y="762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2552031" y="29289"/>
            <a:ext cx="1214436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To Catering Kitchen</a:t>
            </a:r>
          </a:p>
        </p:txBody>
      </p:sp>
      <p:sp>
        <p:nvSpPr>
          <p:cNvPr id="117" name="Rectangle 1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88978" y="1027112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TextBox 14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8276" y="1327865"/>
            <a:ext cx="954840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Hallway</a:t>
            </a:r>
          </a:p>
        </p:txBody>
      </p:sp>
      <p:sp>
        <p:nvSpPr>
          <p:cNvPr id="148" name="TextBox 14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091479" y="6996738"/>
            <a:ext cx="831341" cy="24450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Patio</a:t>
            </a:r>
          </a:p>
        </p:txBody>
      </p:sp>
      <p:cxnSp>
        <p:nvCxnSpPr>
          <p:cNvPr id="69" name="Straight Connector 6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-760127" y="4636814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0" y="45720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0" y="48006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0" y="40386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0" y="4267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27078" y="4015921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6" name="TextBox 64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" y="5630308"/>
            <a:ext cx="1161619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Assembly Room 2</a:t>
            </a:r>
          </a:p>
          <a:p>
            <a:pPr algn="ctr"/>
            <a:r>
              <a:rPr lang="en-US" sz="1000" b="1" dirty="0"/>
              <a:t>2,280 sq. ft.</a:t>
            </a:r>
          </a:p>
        </p:txBody>
      </p:sp>
      <p:sp>
        <p:nvSpPr>
          <p:cNvPr id="647" name="TextBox 64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675" y="2527756"/>
            <a:ext cx="1127249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Assembly Room 3</a:t>
            </a:r>
          </a:p>
          <a:p>
            <a:pPr algn="ctr"/>
            <a:r>
              <a:rPr lang="en-US" sz="1000" b="1" dirty="0"/>
              <a:t>2,551 sq. ft.</a:t>
            </a:r>
          </a:p>
        </p:txBody>
      </p:sp>
      <p:grpSp>
        <p:nvGrpSpPr>
          <p:cNvPr id="891" name="Group 890"/>
          <p:cNvGrpSpPr/>
          <p:nvPr/>
        </p:nvGrpSpPr>
        <p:grpSpPr>
          <a:xfrm>
            <a:off x="3467738" y="4227789"/>
            <a:ext cx="738979" cy="726732"/>
            <a:chOff x="4953000" y="1905000"/>
            <a:chExt cx="738979" cy="726732"/>
          </a:xfrm>
        </p:grpSpPr>
        <p:grpSp>
          <p:nvGrpSpPr>
            <p:cNvPr id="892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896" name="Oval 895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grpSp>
            <p:nvGrpSpPr>
              <p:cNvPr id="89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92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2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0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9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1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0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90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0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893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89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89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922" name="Group 921"/>
          <p:cNvGrpSpPr/>
          <p:nvPr/>
        </p:nvGrpSpPr>
        <p:grpSpPr>
          <a:xfrm>
            <a:off x="4035268" y="5052637"/>
            <a:ext cx="738979" cy="726732"/>
            <a:chOff x="4953000" y="1905000"/>
            <a:chExt cx="738979" cy="726732"/>
          </a:xfrm>
        </p:grpSpPr>
        <p:grpSp>
          <p:nvGrpSpPr>
            <p:cNvPr id="92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934" name="Oval 933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grpSp>
            <p:nvGrpSpPr>
              <p:cNvPr id="936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9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42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9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43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94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928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92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962" name="Group 961"/>
          <p:cNvGrpSpPr/>
          <p:nvPr/>
        </p:nvGrpSpPr>
        <p:grpSpPr>
          <a:xfrm>
            <a:off x="3214497" y="3345419"/>
            <a:ext cx="738979" cy="726732"/>
            <a:chOff x="4953000" y="1905000"/>
            <a:chExt cx="738979" cy="726732"/>
          </a:xfrm>
        </p:grpSpPr>
        <p:grpSp>
          <p:nvGrpSpPr>
            <p:cNvPr id="96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974" name="Oval 973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grpSp>
            <p:nvGrpSpPr>
              <p:cNvPr id="975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9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76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9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77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9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97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97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7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984" name="Group 983"/>
          <p:cNvGrpSpPr/>
          <p:nvPr/>
        </p:nvGrpSpPr>
        <p:grpSpPr>
          <a:xfrm>
            <a:off x="2437119" y="3399480"/>
            <a:ext cx="738979" cy="726732"/>
            <a:chOff x="4953000" y="1905000"/>
            <a:chExt cx="738979" cy="726732"/>
          </a:xfrm>
        </p:grpSpPr>
        <p:grpSp>
          <p:nvGrpSpPr>
            <p:cNvPr id="985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997" name="Oval 996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grpSp>
            <p:nvGrpSpPr>
              <p:cNvPr id="99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01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0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02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0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0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986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99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9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11" name="Group 1010"/>
          <p:cNvGrpSpPr/>
          <p:nvPr/>
        </p:nvGrpSpPr>
        <p:grpSpPr>
          <a:xfrm>
            <a:off x="3247698" y="5075722"/>
            <a:ext cx="738979" cy="726732"/>
            <a:chOff x="4953000" y="1905000"/>
            <a:chExt cx="738979" cy="726732"/>
          </a:xfrm>
        </p:grpSpPr>
        <p:grpSp>
          <p:nvGrpSpPr>
            <p:cNvPr id="101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020" name="Oval 1019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grpSp>
            <p:nvGrpSpPr>
              <p:cNvPr id="1021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2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22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2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23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2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2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17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0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1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32" name="Group 1031"/>
          <p:cNvGrpSpPr/>
          <p:nvPr/>
        </p:nvGrpSpPr>
        <p:grpSpPr>
          <a:xfrm>
            <a:off x="2533068" y="4208634"/>
            <a:ext cx="738979" cy="726732"/>
            <a:chOff x="4953000" y="1905000"/>
            <a:chExt cx="738979" cy="726732"/>
          </a:xfrm>
        </p:grpSpPr>
        <p:grpSp>
          <p:nvGrpSpPr>
            <p:cNvPr id="103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045" name="Oval 1044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grpSp>
            <p:nvGrpSpPr>
              <p:cNvPr id="1046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5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47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48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37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03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4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55" name="Group 1054"/>
          <p:cNvGrpSpPr/>
          <p:nvPr/>
        </p:nvGrpSpPr>
        <p:grpSpPr>
          <a:xfrm>
            <a:off x="2459425" y="5084931"/>
            <a:ext cx="738979" cy="726732"/>
            <a:chOff x="4953000" y="1905000"/>
            <a:chExt cx="738979" cy="726732"/>
          </a:xfrm>
        </p:grpSpPr>
        <p:grpSp>
          <p:nvGrpSpPr>
            <p:cNvPr id="1056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061" name="Oval 1060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grpSp>
            <p:nvGrpSpPr>
              <p:cNvPr id="1065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0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8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67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0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073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0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0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57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05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06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089" name="Group 1088"/>
          <p:cNvGrpSpPr/>
          <p:nvPr/>
        </p:nvGrpSpPr>
        <p:grpSpPr>
          <a:xfrm>
            <a:off x="1617864" y="5089971"/>
            <a:ext cx="738979" cy="726732"/>
            <a:chOff x="4953000" y="1905000"/>
            <a:chExt cx="738979" cy="726732"/>
          </a:xfrm>
        </p:grpSpPr>
        <p:grpSp>
          <p:nvGrpSpPr>
            <p:cNvPr id="1092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02" name="Oval 1101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grpSp>
            <p:nvGrpSpPr>
              <p:cNvPr id="1103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1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04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0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05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0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096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0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0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12" name="Group 1111"/>
          <p:cNvGrpSpPr/>
          <p:nvPr/>
        </p:nvGrpSpPr>
        <p:grpSpPr>
          <a:xfrm>
            <a:off x="1619357" y="4247879"/>
            <a:ext cx="738979" cy="726732"/>
            <a:chOff x="4953000" y="1905000"/>
            <a:chExt cx="738979" cy="726732"/>
          </a:xfrm>
        </p:grpSpPr>
        <p:grpSp>
          <p:nvGrpSpPr>
            <p:cNvPr id="111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19" name="Oval 1118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grpSp>
            <p:nvGrpSpPr>
              <p:cNvPr id="1123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3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24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2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2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25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2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1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1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32" name="Group 1131"/>
          <p:cNvGrpSpPr/>
          <p:nvPr/>
        </p:nvGrpSpPr>
        <p:grpSpPr>
          <a:xfrm>
            <a:off x="4018634" y="3342416"/>
            <a:ext cx="738979" cy="726732"/>
            <a:chOff x="4953000" y="1905000"/>
            <a:chExt cx="738979" cy="726732"/>
          </a:xfrm>
        </p:grpSpPr>
        <p:grpSp>
          <p:nvGrpSpPr>
            <p:cNvPr id="113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37" name="Oval 1136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grpSp>
            <p:nvGrpSpPr>
              <p:cNvPr id="113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4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4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39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4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4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40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4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34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3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3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47" name="Group 1146"/>
          <p:cNvGrpSpPr/>
          <p:nvPr/>
        </p:nvGrpSpPr>
        <p:grpSpPr>
          <a:xfrm>
            <a:off x="4374296" y="4244877"/>
            <a:ext cx="738979" cy="726732"/>
            <a:chOff x="4953000" y="1905000"/>
            <a:chExt cx="738979" cy="726732"/>
          </a:xfrm>
        </p:grpSpPr>
        <p:grpSp>
          <p:nvGrpSpPr>
            <p:cNvPr id="1148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52" name="Oval 1151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grpSp>
            <p:nvGrpSpPr>
              <p:cNvPr id="1153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54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55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49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5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5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62" name="Group 1161"/>
          <p:cNvGrpSpPr/>
          <p:nvPr/>
        </p:nvGrpSpPr>
        <p:grpSpPr>
          <a:xfrm>
            <a:off x="1632221" y="3397707"/>
            <a:ext cx="738979" cy="726732"/>
            <a:chOff x="4953000" y="1905000"/>
            <a:chExt cx="738979" cy="726732"/>
          </a:xfrm>
        </p:grpSpPr>
        <p:grpSp>
          <p:nvGrpSpPr>
            <p:cNvPr id="1163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167" name="Oval 1166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grpSp>
            <p:nvGrpSpPr>
              <p:cNvPr id="1168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1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7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69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17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70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1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64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16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16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177" name="Group 1176"/>
          <p:cNvGrpSpPr/>
          <p:nvPr/>
        </p:nvGrpSpPr>
        <p:grpSpPr>
          <a:xfrm>
            <a:off x="1397304" y="6395079"/>
            <a:ext cx="1347023" cy="1788923"/>
            <a:chOff x="1397304" y="6395079"/>
            <a:chExt cx="1347023" cy="1788923"/>
          </a:xfrm>
        </p:grpSpPr>
        <p:grpSp>
          <p:nvGrpSpPr>
            <p:cNvPr id="1178" name="Group 1177"/>
            <p:cNvGrpSpPr/>
            <p:nvPr/>
          </p:nvGrpSpPr>
          <p:grpSpPr>
            <a:xfrm>
              <a:off x="1397304" y="6395079"/>
              <a:ext cx="1336245" cy="343479"/>
              <a:chOff x="1418861" y="6395265"/>
              <a:chExt cx="1336245" cy="343479"/>
            </a:xfrm>
          </p:grpSpPr>
          <p:grpSp>
            <p:nvGrpSpPr>
              <p:cNvPr id="1230" name="Group 1229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43" name="Rectangle 1242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44" name="Rectangle 1243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45" name="Rectangle 1244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31" name="Group 1230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4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4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32" name="Group 1231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33" name="Group 1232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79" name="Group 1178"/>
            <p:cNvGrpSpPr/>
            <p:nvPr/>
          </p:nvGrpSpPr>
          <p:grpSpPr>
            <a:xfrm>
              <a:off x="1405490" y="6878507"/>
              <a:ext cx="1336245" cy="343479"/>
              <a:chOff x="1418861" y="6395265"/>
              <a:chExt cx="1336245" cy="343479"/>
            </a:xfrm>
          </p:grpSpPr>
          <p:grpSp>
            <p:nvGrpSpPr>
              <p:cNvPr id="1214" name="Group 1213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27" name="Rectangle 1226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28" name="Rectangle 1227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29" name="Rectangle 1228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15" name="Group 1214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2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16" name="Group 1215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2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17" name="Group 1216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1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1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2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80" name="Group 1179"/>
            <p:cNvGrpSpPr/>
            <p:nvPr/>
          </p:nvGrpSpPr>
          <p:grpSpPr>
            <a:xfrm>
              <a:off x="1405951" y="7341865"/>
              <a:ext cx="1336245" cy="343479"/>
              <a:chOff x="1418861" y="6395265"/>
              <a:chExt cx="1336245" cy="343479"/>
            </a:xfrm>
          </p:grpSpPr>
          <p:grpSp>
            <p:nvGrpSpPr>
              <p:cNvPr id="1198" name="Group 1197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11" name="Rectangle 1210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12" name="Rectangle 1211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13" name="Rectangle 1212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199" name="Group 1198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0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00" name="Group 1199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0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01" name="Group 1200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0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0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181" name="Group 1180"/>
            <p:cNvGrpSpPr/>
            <p:nvPr/>
          </p:nvGrpSpPr>
          <p:grpSpPr>
            <a:xfrm>
              <a:off x="1408082" y="7840523"/>
              <a:ext cx="1336245" cy="343479"/>
              <a:chOff x="1418861" y="6395265"/>
              <a:chExt cx="1336245" cy="343479"/>
            </a:xfrm>
          </p:grpSpPr>
          <p:grpSp>
            <p:nvGrpSpPr>
              <p:cNvPr id="1182" name="Group 1181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195" name="Rectangle 1194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196" name="Rectangle 1195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197" name="Rectangle 1196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183" name="Group 1182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19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84" name="Group 1183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18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9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185" name="Group 1184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18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18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grpSp>
        <p:nvGrpSpPr>
          <p:cNvPr id="1246" name="Group 1245"/>
          <p:cNvGrpSpPr/>
          <p:nvPr/>
        </p:nvGrpSpPr>
        <p:grpSpPr>
          <a:xfrm>
            <a:off x="3822447" y="6409880"/>
            <a:ext cx="1347023" cy="1788923"/>
            <a:chOff x="1397304" y="6395079"/>
            <a:chExt cx="1347023" cy="1788923"/>
          </a:xfrm>
        </p:grpSpPr>
        <p:grpSp>
          <p:nvGrpSpPr>
            <p:cNvPr id="1247" name="Group 1246"/>
            <p:cNvGrpSpPr/>
            <p:nvPr/>
          </p:nvGrpSpPr>
          <p:grpSpPr>
            <a:xfrm>
              <a:off x="1397304" y="6395079"/>
              <a:ext cx="1336245" cy="343479"/>
              <a:chOff x="1418861" y="6395265"/>
              <a:chExt cx="1336245" cy="343479"/>
            </a:xfrm>
          </p:grpSpPr>
          <p:grpSp>
            <p:nvGrpSpPr>
              <p:cNvPr id="1307" name="Group 1306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320" name="Rectangle 1319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21" name="Rectangle 1320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22" name="Rectangle 1321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308" name="Group 1307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31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09" name="Group 1308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31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10" name="Group 1309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31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1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248" name="Group 1247"/>
            <p:cNvGrpSpPr/>
            <p:nvPr/>
          </p:nvGrpSpPr>
          <p:grpSpPr>
            <a:xfrm>
              <a:off x="1405490" y="6878507"/>
              <a:ext cx="1336245" cy="343479"/>
              <a:chOff x="1418861" y="6395265"/>
              <a:chExt cx="1336245" cy="343479"/>
            </a:xfrm>
          </p:grpSpPr>
          <p:grpSp>
            <p:nvGrpSpPr>
              <p:cNvPr id="1283" name="Group 1282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304" name="Rectangle 1303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05" name="Rectangle 1304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306" name="Rectangle 1305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84" name="Group 1283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9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85" name="Group 1284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9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9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86" name="Group 1285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8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8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249" name="Group 1248"/>
            <p:cNvGrpSpPr/>
            <p:nvPr/>
          </p:nvGrpSpPr>
          <p:grpSpPr>
            <a:xfrm>
              <a:off x="1405951" y="7341865"/>
              <a:ext cx="1336245" cy="343479"/>
              <a:chOff x="1418861" y="6395265"/>
              <a:chExt cx="1336245" cy="343479"/>
            </a:xfrm>
          </p:grpSpPr>
          <p:grpSp>
            <p:nvGrpSpPr>
              <p:cNvPr id="1267" name="Group 1266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80" name="Rectangle 1279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81" name="Rectangle 1280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82" name="Rectangle 1281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68" name="Group 1267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69" name="Group 1268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7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70" name="Group 1269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7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250" name="Group 1249"/>
            <p:cNvGrpSpPr/>
            <p:nvPr/>
          </p:nvGrpSpPr>
          <p:grpSpPr>
            <a:xfrm>
              <a:off x="1408082" y="7840523"/>
              <a:ext cx="1336245" cy="343479"/>
              <a:chOff x="1418861" y="6395265"/>
              <a:chExt cx="1336245" cy="343479"/>
            </a:xfrm>
          </p:grpSpPr>
          <p:grpSp>
            <p:nvGrpSpPr>
              <p:cNvPr id="1251" name="Group 1250"/>
              <p:cNvGrpSpPr/>
              <p:nvPr/>
            </p:nvGrpSpPr>
            <p:grpSpPr>
              <a:xfrm>
                <a:off x="1418861" y="6509190"/>
                <a:ext cx="1336245" cy="229554"/>
                <a:chOff x="7698552" y="915055"/>
                <a:chExt cx="1336245" cy="229554"/>
              </a:xfrm>
            </p:grpSpPr>
            <p:sp>
              <p:nvSpPr>
                <p:cNvPr id="1264" name="Rectangle 1263"/>
                <p:cNvSpPr/>
                <p:nvPr/>
              </p:nvSpPr>
              <p:spPr>
                <a:xfrm>
                  <a:off x="8129889" y="915617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65" name="Rectangle 1264"/>
                <p:cNvSpPr/>
                <p:nvPr/>
              </p:nvSpPr>
              <p:spPr>
                <a:xfrm>
                  <a:off x="8577597" y="916009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  <p:sp>
              <p:nvSpPr>
                <p:cNvPr id="1266" name="Rectangle 1265"/>
                <p:cNvSpPr/>
                <p:nvPr/>
              </p:nvSpPr>
              <p:spPr>
                <a:xfrm>
                  <a:off x="7698552" y="915055"/>
                  <a:ext cx="457200" cy="22860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b="1" dirty="0">
                      <a:solidFill>
                        <a:schemeClr val="tx1"/>
                      </a:solidFill>
                    </a:rPr>
                    <a:t>Table</a:t>
                  </a:r>
                </a:p>
              </p:txBody>
            </p:sp>
          </p:grpSp>
          <p:grpSp>
            <p:nvGrpSpPr>
              <p:cNvPr id="1252" name="Group 1251"/>
              <p:cNvGrpSpPr/>
              <p:nvPr/>
            </p:nvGrpSpPr>
            <p:grpSpPr>
              <a:xfrm>
                <a:off x="2340729" y="6396693"/>
                <a:ext cx="397450" cy="91440"/>
                <a:chOff x="2403292" y="6365967"/>
                <a:chExt cx="397450" cy="91440"/>
              </a:xfrm>
            </p:grpSpPr>
            <p:pic>
              <p:nvPicPr>
                <p:cNvPr id="12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6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53" name="Group 1252"/>
              <p:cNvGrpSpPr/>
              <p:nvPr/>
            </p:nvGrpSpPr>
            <p:grpSpPr>
              <a:xfrm>
                <a:off x="1893711" y="6395265"/>
                <a:ext cx="397450" cy="91440"/>
                <a:chOff x="2403292" y="6365967"/>
                <a:chExt cx="397450" cy="91440"/>
              </a:xfrm>
            </p:grpSpPr>
            <p:pic>
              <p:nvPicPr>
                <p:cNvPr id="12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254" name="Group 1253"/>
              <p:cNvGrpSpPr/>
              <p:nvPr/>
            </p:nvGrpSpPr>
            <p:grpSpPr>
              <a:xfrm>
                <a:off x="1457195" y="6398898"/>
                <a:ext cx="397450" cy="91440"/>
                <a:chOff x="2403292" y="6365967"/>
                <a:chExt cx="397450" cy="91440"/>
              </a:xfrm>
            </p:grpSpPr>
            <p:pic>
              <p:nvPicPr>
                <p:cNvPr id="125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40329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53196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2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2666352" y="6365967"/>
                  <a:ext cx="134390" cy="91440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grpSp>
        <p:nvGrpSpPr>
          <p:cNvPr id="1323" name="Group 1322"/>
          <p:cNvGrpSpPr/>
          <p:nvPr/>
        </p:nvGrpSpPr>
        <p:grpSpPr>
          <a:xfrm>
            <a:off x="4884472" y="3357730"/>
            <a:ext cx="738979" cy="726732"/>
            <a:chOff x="4953000" y="1905000"/>
            <a:chExt cx="738979" cy="726732"/>
          </a:xfrm>
        </p:grpSpPr>
        <p:grpSp>
          <p:nvGrpSpPr>
            <p:cNvPr id="132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28" name="Oval 132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grpSp>
            <p:nvGrpSpPr>
              <p:cNvPr id="132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3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3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3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2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2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338" name="Group 1337"/>
          <p:cNvGrpSpPr/>
          <p:nvPr/>
        </p:nvGrpSpPr>
        <p:grpSpPr>
          <a:xfrm>
            <a:off x="4908341" y="5076940"/>
            <a:ext cx="738979" cy="726732"/>
            <a:chOff x="4953000" y="1905000"/>
            <a:chExt cx="738979" cy="726732"/>
          </a:xfrm>
        </p:grpSpPr>
        <p:grpSp>
          <p:nvGrpSpPr>
            <p:cNvPr id="133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43" name="Oval 134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grpSp>
            <p:nvGrpSpPr>
              <p:cNvPr id="134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4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4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4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4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4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4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353" name="Group 1352"/>
          <p:cNvGrpSpPr/>
          <p:nvPr/>
        </p:nvGrpSpPr>
        <p:grpSpPr>
          <a:xfrm>
            <a:off x="868917" y="3712032"/>
            <a:ext cx="738979" cy="726732"/>
            <a:chOff x="4953000" y="1905000"/>
            <a:chExt cx="738979" cy="726732"/>
          </a:xfrm>
        </p:grpSpPr>
        <p:grpSp>
          <p:nvGrpSpPr>
            <p:cNvPr id="135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58" name="Oval 135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grpSp>
            <p:nvGrpSpPr>
              <p:cNvPr id="135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6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6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6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6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6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6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6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5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5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5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368" name="Group 1367"/>
          <p:cNvGrpSpPr/>
          <p:nvPr/>
        </p:nvGrpSpPr>
        <p:grpSpPr>
          <a:xfrm>
            <a:off x="834989" y="4665834"/>
            <a:ext cx="738979" cy="726732"/>
            <a:chOff x="4953000" y="1905000"/>
            <a:chExt cx="738979" cy="726732"/>
          </a:xfrm>
        </p:grpSpPr>
        <p:grpSp>
          <p:nvGrpSpPr>
            <p:cNvPr id="136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373" name="Oval 137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grpSp>
            <p:nvGrpSpPr>
              <p:cNvPr id="137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3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7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3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37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3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3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37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37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37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23" name="Group 1622"/>
          <p:cNvGrpSpPr/>
          <p:nvPr/>
        </p:nvGrpSpPr>
        <p:grpSpPr>
          <a:xfrm>
            <a:off x="3402070" y="1226800"/>
            <a:ext cx="738979" cy="726732"/>
            <a:chOff x="4953000" y="1905000"/>
            <a:chExt cx="738979" cy="726732"/>
          </a:xfrm>
        </p:grpSpPr>
        <p:grpSp>
          <p:nvGrpSpPr>
            <p:cNvPr id="162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28" name="Oval 162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grpSp>
            <p:nvGrpSpPr>
              <p:cNvPr id="162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3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3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3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3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3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3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2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2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38" name="Group 1637"/>
          <p:cNvGrpSpPr/>
          <p:nvPr/>
        </p:nvGrpSpPr>
        <p:grpSpPr>
          <a:xfrm>
            <a:off x="3969600" y="2051648"/>
            <a:ext cx="738979" cy="726732"/>
            <a:chOff x="4953000" y="1905000"/>
            <a:chExt cx="738979" cy="726732"/>
          </a:xfrm>
        </p:grpSpPr>
        <p:grpSp>
          <p:nvGrpSpPr>
            <p:cNvPr id="163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43" name="Oval 164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grpSp>
            <p:nvGrpSpPr>
              <p:cNvPr id="164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4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4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4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4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4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4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53" name="Group 1652"/>
          <p:cNvGrpSpPr/>
          <p:nvPr/>
        </p:nvGrpSpPr>
        <p:grpSpPr>
          <a:xfrm>
            <a:off x="3148829" y="344430"/>
            <a:ext cx="738979" cy="726732"/>
            <a:chOff x="4953000" y="1905000"/>
            <a:chExt cx="738979" cy="726732"/>
          </a:xfrm>
        </p:grpSpPr>
        <p:grpSp>
          <p:nvGrpSpPr>
            <p:cNvPr id="165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58" name="Oval 165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grpSp>
            <p:nvGrpSpPr>
              <p:cNvPr id="165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6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6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6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6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6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6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6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5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5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5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68" name="Group 1667"/>
          <p:cNvGrpSpPr/>
          <p:nvPr/>
        </p:nvGrpSpPr>
        <p:grpSpPr>
          <a:xfrm>
            <a:off x="2371451" y="398491"/>
            <a:ext cx="738979" cy="726732"/>
            <a:chOff x="4953000" y="1905000"/>
            <a:chExt cx="738979" cy="726732"/>
          </a:xfrm>
        </p:grpSpPr>
        <p:grpSp>
          <p:nvGrpSpPr>
            <p:cNvPr id="166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73" name="Oval 167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grpSp>
            <p:nvGrpSpPr>
              <p:cNvPr id="167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8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7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7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8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7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7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7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7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7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7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83" name="Group 1682"/>
          <p:cNvGrpSpPr/>
          <p:nvPr/>
        </p:nvGrpSpPr>
        <p:grpSpPr>
          <a:xfrm>
            <a:off x="3182030" y="2074733"/>
            <a:ext cx="738979" cy="726732"/>
            <a:chOff x="4953000" y="1905000"/>
            <a:chExt cx="738979" cy="726732"/>
          </a:xfrm>
        </p:grpSpPr>
        <p:grpSp>
          <p:nvGrpSpPr>
            <p:cNvPr id="168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688" name="Oval 168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grpSp>
            <p:nvGrpSpPr>
              <p:cNvPr id="168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69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9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9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69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9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69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69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69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68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68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8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698" name="Group 1697"/>
          <p:cNvGrpSpPr/>
          <p:nvPr/>
        </p:nvGrpSpPr>
        <p:grpSpPr>
          <a:xfrm>
            <a:off x="2467400" y="1207645"/>
            <a:ext cx="738979" cy="726732"/>
            <a:chOff x="4953000" y="1905000"/>
            <a:chExt cx="738979" cy="726732"/>
          </a:xfrm>
        </p:grpSpPr>
        <p:grpSp>
          <p:nvGrpSpPr>
            <p:cNvPr id="169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03" name="Oval 170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grpSp>
            <p:nvGrpSpPr>
              <p:cNvPr id="170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1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1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0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0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0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0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0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0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0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0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13" name="Group 1712"/>
          <p:cNvGrpSpPr/>
          <p:nvPr/>
        </p:nvGrpSpPr>
        <p:grpSpPr>
          <a:xfrm>
            <a:off x="2393757" y="2083942"/>
            <a:ext cx="738979" cy="726732"/>
            <a:chOff x="4953000" y="1905000"/>
            <a:chExt cx="738979" cy="726732"/>
          </a:xfrm>
        </p:grpSpPr>
        <p:grpSp>
          <p:nvGrpSpPr>
            <p:cNvPr id="171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18" name="Oval 171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grpSp>
            <p:nvGrpSpPr>
              <p:cNvPr id="171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2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2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2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2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2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2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1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1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28" name="Group 1727"/>
          <p:cNvGrpSpPr/>
          <p:nvPr/>
        </p:nvGrpSpPr>
        <p:grpSpPr>
          <a:xfrm>
            <a:off x="1552196" y="2088982"/>
            <a:ext cx="738979" cy="726732"/>
            <a:chOff x="4953000" y="1905000"/>
            <a:chExt cx="738979" cy="726732"/>
          </a:xfrm>
        </p:grpSpPr>
        <p:grpSp>
          <p:nvGrpSpPr>
            <p:cNvPr id="172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33" name="Oval 173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grpSp>
            <p:nvGrpSpPr>
              <p:cNvPr id="173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4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3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3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4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3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3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3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3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3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3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43" name="Group 1742"/>
          <p:cNvGrpSpPr/>
          <p:nvPr/>
        </p:nvGrpSpPr>
        <p:grpSpPr>
          <a:xfrm>
            <a:off x="1553689" y="1246890"/>
            <a:ext cx="738979" cy="726732"/>
            <a:chOff x="4953000" y="1905000"/>
            <a:chExt cx="738979" cy="726732"/>
          </a:xfrm>
        </p:grpSpPr>
        <p:grpSp>
          <p:nvGrpSpPr>
            <p:cNvPr id="174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48" name="Oval 174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grpSp>
            <p:nvGrpSpPr>
              <p:cNvPr id="174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5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5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5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5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4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4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4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58" name="Group 1757"/>
          <p:cNvGrpSpPr/>
          <p:nvPr/>
        </p:nvGrpSpPr>
        <p:grpSpPr>
          <a:xfrm>
            <a:off x="3952966" y="341427"/>
            <a:ext cx="738979" cy="726732"/>
            <a:chOff x="4953000" y="1905000"/>
            <a:chExt cx="738979" cy="726732"/>
          </a:xfrm>
        </p:grpSpPr>
        <p:grpSp>
          <p:nvGrpSpPr>
            <p:cNvPr id="175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63" name="Oval 176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grpSp>
            <p:nvGrpSpPr>
              <p:cNvPr id="176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7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7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6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6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7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6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6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6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6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6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6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73" name="Group 1772"/>
          <p:cNvGrpSpPr/>
          <p:nvPr/>
        </p:nvGrpSpPr>
        <p:grpSpPr>
          <a:xfrm>
            <a:off x="4308628" y="1243888"/>
            <a:ext cx="738979" cy="726732"/>
            <a:chOff x="4953000" y="1905000"/>
            <a:chExt cx="738979" cy="726732"/>
          </a:xfrm>
        </p:grpSpPr>
        <p:grpSp>
          <p:nvGrpSpPr>
            <p:cNvPr id="177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78" name="Oval 177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grpSp>
            <p:nvGrpSpPr>
              <p:cNvPr id="177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78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8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8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8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8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8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8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8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7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7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7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788" name="Group 1787"/>
          <p:cNvGrpSpPr/>
          <p:nvPr/>
        </p:nvGrpSpPr>
        <p:grpSpPr>
          <a:xfrm>
            <a:off x="1566553" y="396718"/>
            <a:ext cx="738979" cy="726732"/>
            <a:chOff x="4953000" y="1905000"/>
            <a:chExt cx="738979" cy="726732"/>
          </a:xfrm>
        </p:grpSpPr>
        <p:grpSp>
          <p:nvGrpSpPr>
            <p:cNvPr id="178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793" name="Oval 179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grpSp>
            <p:nvGrpSpPr>
              <p:cNvPr id="179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0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0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9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79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0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79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79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79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79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79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79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03" name="Group 1802"/>
          <p:cNvGrpSpPr/>
          <p:nvPr/>
        </p:nvGrpSpPr>
        <p:grpSpPr>
          <a:xfrm>
            <a:off x="4818804" y="356741"/>
            <a:ext cx="738979" cy="726732"/>
            <a:chOff x="4953000" y="1905000"/>
            <a:chExt cx="738979" cy="726732"/>
          </a:xfrm>
        </p:grpSpPr>
        <p:grpSp>
          <p:nvGrpSpPr>
            <p:cNvPr id="180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08" name="Oval 180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grpSp>
            <p:nvGrpSpPr>
              <p:cNvPr id="180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1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1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1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1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1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1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1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1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0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0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0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18" name="Group 1817"/>
          <p:cNvGrpSpPr/>
          <p:nvPr/>
        </p:nvGrpSpPr>
        <p:grpSpPr>
          <a:xfrm>
            <a:off x="4842673" y="2075951"/>
            <a:ext cx="738979" cy="726732"/>
            <a:chOff x="4953000" y="1905000"/>
            <a:chExt cx="738979" cy="726732"/>
          </a:xfrm>
        </p:grpSpPr>
        <p:grpSp>
          <p:nvGrpSpPr>
            <p:cNvPr id="181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23" name="Oval 182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grpSp>
            <p:nvGrpSpPr>
              <p:cNvPr id="182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3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3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2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2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3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2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2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2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2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2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2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33" name="Group 1832"/>
          <p:cNvGrpSpPr/>
          <p:nvPr/>
        </p:nvGrpSpPr>
        <p:grpSpPr>
          <a:xfrm>
            <a:off x="803249" y="711043"/>
            <a:ext cx="738979" cy="726732"/>
            <a:chOff x="4953000" y="1905000"/>
            <a:chExt cx="738979" cy="726732"/>
          </a:xfrm>
        </p:grpSpPr>
        <p:grpSp>
          <p:nvGrpSpPr>
            <p:cNvPr id="1834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38" name="Oval 1837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grpSp>
            <p:nvGrpSpPr>
              <p:cNvPr id="1839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4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40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4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41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4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4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35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3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grpSp>
        <p:nvGrpSpPr>
          <p:cNvPr id="1848" name="Group 1847"/>
          <p:cNvGrpSpPr/>
          <p:nvPr/>
        </p:nvGrpSpPr>
        <p:grpSpPr>
          <a:xfrm>
            <a:off x="769321" y="1664845"/>
            <a:ext cx="738979" cy="726732"/>
            <a:chOff x="4953000" y="1905000"/>
            <a:chExt cx="738979" cy="726732"/>
          </a:xfrm>
        </p:grpSpPr>
        <p:grpSp>
          <p:nvGrpSpPr>
            <p:cNvPr id="1849" name="Group 187"/>
            <p:cNvGrpSpPr/>
            <p:nvPr/>
          </p:nvGrpSpPr>
          <p:grpSpPr>
            <a:xfrm>
              <a:off x="4953000" y="1905000"/>
              <a:ext cx="738979" cy="631482"/>
              <a:chOff x="7217118" y="4092918"/>
              <a:chExt cx="738979" cy="631482"/>
            </a:xfrm>
          </p:grpSpPr>
          <p:sp>
            <p:nvSpPr>
              <p:cNvPr id="1853" name="Oval 1852"/>
              <p:cNvSpPr/>
              <p:nvPr/>
            </p:nvSpPr>
            <p:spPr>
              <a:xfrm>
                <a:off x="7315200" y="4191000"/>
                <a:ext cx="533400" cy="533400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grpSp>
            <p:nvGrpSpPr>
              <p:cNvPr id="1854" name="Group 163"/>
              <p:cNvGrpSpPr/>
              <p:nvPr/>
            </p:nvGrpSpPr>
            <p:grpSpPr>
              <a:xfrm>
                <a:off x="7391400" y="4092918"/>
                <a:ext cx="385613" cy="98082"/>
                <a:chOff x="7270899" y="4059866"/>
                <a:chExt cx="385613" cy="98082"/>
              </a:xfrm>
            </p:grpSpPr>
            <p:pic>
              <p:nvPicPr>
                <p:cNvPr id="18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55" name="Group 169"/>
              <p:cNvGrpSpPr/>
              <p:nvPr/>
            </p:nvGrpSpPr>
            <p:grpSpPr>
              <a:xfrm rot="16200000">
                <a:off x="7073352" y="4406352"/>
                <a:ext cx="385613" cy="98082"/>
                <a:chOff x="7270899" y="4059866"/>
                <a:chExt cx="385613" cy="98082"/>
              </a:xfrm>
            </p:grpSpPr>
            <p:pic>
              <p:nvPicPr>
                <p:cNvPr id="18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1856" name="Group 172"/>
              <p:cNvGrpSpPr/>
              <p:nvPr/>
            </p:nvGrpSpPr>
            <p:grpSpPr>
              <a:xfrm rot="5231031">
                <a:off x="7714249" y="4404175"/>
                <a:ext cx="385613" cy="98082"/>
                <a:chOff x="7270899" y="4059866"/>
                <a:chExt cx="385613" cy="98082"/>
              </a:xfrm>
            </p:grpSpPr>
            <p:pic>
              <p:nvPicPr>
                <p:cNvPr id="18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270899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18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7467600" y="4059866"/>
                  <a:ext cx="188912" cy="98082"/>
                </a:xfrm>
                <a:prstGeom prst="rect">
                  <a:avLst/>
                </a:prstGeom>
                <a:noFill/>
                <a:ln w="9525" algn="in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grpSp>
          <p:nvGrpSpPr>
            <p:cNvPr id="1850" name="Group 169"/>
            <p:cNvGrpSpPr/>
            <p:nvPr/>
          </p:nvGrpSpPr>
          <p:grpSpPr>
            <a:xfrm rot="10800000">
              <a:off x="5124450" y="2533650"/>
              <a:ext cx="385613" cy="98082"/>
              <a:chOff x="7270899" y="4059866"/>
              <a:chExt cx="385613" cy="98082"/>
            </a:xfrm>
          </p:grpSpPr>
          <p:pic>
            <p:nvPicPr>
              <p:cNvPr id="1851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70899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85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467600" y="4059866"/>
                <a:ext cx="188912" cy="98082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A2E012D-35E3-491D-0954-9636C8C3F3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6436" y="7402718"/>
            <a:ext cx="954840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Hallway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922A42-188C-55CF-1A1F-053C9313B9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519" y="4423547"/>
            <a:ext cx="954840" cy="2462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Hallway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DB49A-888D-2A72-BA70-AEB7C37EE7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061852" y="1036706"/>
            <a:ext cx="831341" cy="24450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Patio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FC362-7579-5A9C-5045-0308541BA87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098034" y="4504103"/>
            <a:ext cx="831341" cy="24450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Exit to Patio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148A75-F913-CF00-2AC9-811ADDE645D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rot="5400000">
            <a:off x="5076109" y="4496398"/>
            <a:ext cx="2438400" cy="7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0BBFAD2-EAA9-284C-37EA-8F615E5A6B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4572000" y="8447660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962432-1CB9-8A7C-9BAE-4E2CD3A7614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2019300" y="8453171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84E26B3-D13E-D4A0-454E-BEE978558BA4}"/>
              </a:ext>
            </a:extLst>
          </p:cNvPr>
          <p:cNvSpPr/>
          <p:nvPr/>
        </p:nvSpPr>
        <p:spPr>
          <a:xfrm>
            <a:off x="3269088" y="8783678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8026F4F-DFA3-AF08-EDAA-7CC7DF9308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5843960" y="842128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BD7B9BA-5D8C-B874-003F-C6382E2A18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5934096" y="5156076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20F0F1-F2FF-78A4-5F62-0A11758EEB89}"/>
              </a:ext>
            </a:extLst>
          </p:cNvPr>
          <p:cNvSpPr/>
          <p:nvPr/>
        </p:nvSpPr>
        <p:spPr>
          <a:xfrm rot="16200000">
            <a:off x="380688" y="135761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Table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9C2099A-8554-17D5-AD36-2F272FF187F9}"/>
              </a:ext>
            </a:extLst>
          </p:cNvPr>
          <p:cNvSpPr/>
          <p:nvPr/>
        </p:nvSpPr>
        <p:spPr>
          <a:xfrm rot="16200000">
            <a:off x="380688" y="609600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Table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3DDD10-6784-5B6D-0EBA-5FBC53C6E10A}"/>
              </a:ext>
            </a:extLst>
          </p:cNvPr>
          <p:cNvSpPr/>
          <p:nvPr/>
        </p:nvSpPr>
        <p:spPr>
          <a:xfrm>
            <a:off x="752312" y="21460"/>
            <a:ext cx="457200" cy="228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Table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A567FB-A539-4448-F8D6-E5CAC1A05A1F}"/>
              </a:ext>
            </a:extLst>
          </p:cNvPr>
          <p:cNvSpPr txBox="1"/>
          <p:nvPr/>
        </p:nvSpPr>
        <p:spPr>
          <a:xfrm>
            <a:off x="7010400" y="76200"/>
            <a:ext cx="2368554" cy="101566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Legend:</a:t>
            </a:r>
          </a:p>
          <a:p>
            <a:r>
              <a:rPr lang="en-US" sz="1200" dirty="0"/>
              <a:t>                   - Partition wall</a:t>
            </a:r>
          </a:p>
          <a:p>
            <a:r>
              <a:rPr lang="en-US" sz="1200" dirty="0"/>
              <a:t>                               - Projector screen</a:t>
            </a:r>
          </a:p>
          <a:p>
            <a:r>
              <a:rPr lang="en-US" sz="1200" dirty="0"/>
              <a:t>       - Podium    </a:t>
            </a:r>
          </a:p>
          <a:p>
            <a:endParaRPr lang="en-US" sz="12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E24B4A-0AA3-9688-D0C0-D65BC87AFCA3}"/>
              </a:ext>
            </a:extLst>
          </p:cNvPr>
          <p:cNvCxnSpPr>
            <a:cxnSpLocks/>
          </p:cNvCxnSpPr>
          <p:nvPr/>
        </p:nvCxnSpPr>
        <p:spPr>
          <a:xfrm>
            <a:off x="7123864" y="389522"/>
            <a:ext cx="572336" cy="0"/>
          </a:xfrm>
          <a:prstGeom prst="line">
            <a:avLst/>
          </a:prstGeom>
          <a:ln w="19050" cmpd="dbl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2B515955-379C-58F9-8E14-19F3A88223FD}"/>
              </a:ext>
            </a:extLst>
          </p:cNvPr>
          <p:cNvSpPr/>
          <p:nvPr/>
        </p:nvSpPr>
        <p:spPr>
          <a:xfrm rot="5400000">
            <a:off x="7581064" y="99492"/>
            <a:ext cx="762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5458DC30-A2B3-26C2-1063-B8919D34605A}"/>
              </a:ext>
            </a:extLst>
          </p:cNvPr>
          <p:cNvSpPr/>
          <p:nvPr/>
        </p:nvSpPr>
        <p:spPr>
          <a:xfrm>
            <a:off x="7151836" y="703192"/>
            <a:ext cx="151178" cy="1266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D5328D-B10E-8DDC-1746-34614070E4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52031" y="8486573"/>
            <a:ext cx="1560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Front of the room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3F88282-184C-AA43-72A2-CC47FB869F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5251539" y="4289192"/>
            <a:ext cx="133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Front of the room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F85F40-2B37-2DBE-A64A-E5FAA66EB8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5244572" y="1434984"/>
            <a:ext cx="1336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Front of the room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129</Words>
  <Application>Microsoft Office PowerPoint</Application>
  <PresentationFormat>On-screen Show (4:3)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Delucchi, Kim</dc:creator>
  <cp:lastModifiedBy>Jucar, Jirah [AGR]</cp:lastModifiedBy>
  <cp:revision>75</cp:revision>
  <cp:lastPrinted>2014-08-26T17:25:15Z</cp:lastPrinted>
  <dcterms:created xsi:type="dcterms:W3CDTF">2006-08-16T00:00:00Z</dcterms:created>
  <dcterms:modified xsi:type="dcterms:W3CDTF">2026-01-14T17:00:31Z</dcterms:modified>
</cp:coreProperties>
</file>