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8019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14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5513C-B219-4B93-90BB-A61FCA0103A1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45B53-0A01-4079-B4F5-D9EAA185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5400000">
            <a:off x="4876801" y="44196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62600" y="152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010400" y="794"/>
            <a:ext cx="794" cy="6323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9845977">
            <a:off x="5947213" y="5421225"/>
            <a:ext cx="1186909" cy="931377"/>
          </a:xfrm>
          <a:prstGeom prst="arc">
            <a:avLst>
              <a:gd name="adj1" fmla="val 18194348"/>
              <a:gd name="adj2" fmla="val 1819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5791200" y="5943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6400800" y="6019800"/>
            <a:ext cx="6426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553200" y="63246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0" y="6324600"/>
            <a:ext cx="579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30152" y="6109900"/>
            <a:ext cx="1078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Marker Board </a:t>
            </a:r>
          </a:p>
        </p:txBody>
      </p:sp>
      <p:cxnSp>
        <p:nvCxnSpPr>
          <p:cNvPr id="38" name="Straight Connector 3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1294606" y="6248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371601" y="6172200"/>
            <a:ext cx="35813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 flipH="1" flipV="1">
            <a:off x="4877594" y="6247606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/>
          </p:cNvSpPr>
          <p:nvPr/>
        </p:nvSpPr>
        <p:spPr>
          <a:xfrm>
            <a:off x="2477598" y="3096904"/>
            <a:ext cx="1776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/>
              <a:t>CALAVERAS CLASSROOM</a:t>
            </a:r>
          </a:p>
          <a:p>
            <a:pPr algn="ctr"/>
            <a:r>
              <a:rPr lang="en-US" sz="1200" dirty="0"/>
              <a:t>12 Tables – 24 Chairs</a:t>
            </a:r>
          </a:p>
          <a:p>
            <a:pPr algn="ctr"/>
            <a:r>
              <a:rPr lang="en-US" sz="1200" dirty="0"/>
              <a:t>Each table 24” X 60”</a:t>
            </a:r>
          </a:p>
        </p:txBody>
      </p:sp>
      <p:sp>
        <p:nvSpPr>
          <p:cNvPr id="26" name="TextBox 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76800" y="6352401"/>
            <a:ext cx="10248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Entrance/Exit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81800" y="6629400"/>
            <a:ext cx="67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Hallway</a:t>
            </a:r>
          </a:p>
        </p:txBody>
      </p:sp>
      <p:sp>
        <p:nvSpPr>
          <p:cNvPr id="29" name="TextBox 2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43800" y="1752600"/>
            <a:ext cx="144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UCCE</a:t>
            </a:r>
          </a:p>
          <a:p>
            <a:pPr algn="ctr"/>
            <a:r>
              <a:rPr lang="en-US" sz="1600" dirty="0"/>
              <a:t>Demonstration Kitchen</a:t>
            </a:r>
          </a:p>
          <a:p>
            <a:pPr algn="ctr"/>
            <a:r>
              <a:rPr lang="en-US" sz="1600" dirty="0"/>
              <a:t>Not for Public</a:t>
            </a:r>
          </a:p>
          <a:p>
            <a:pPr algn="ctr"/>
            <a:r>
              <a:rPr lang="en-US" sz="1600" dirty="0"/>
              <a:t>Use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66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09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52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5400000">
            <a:off x="685800" y="2209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5400000">
            <a:off x="685801" y="3352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5400000">
            <a:off x="685801" y="4495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495801" y="1447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6200000">
            <a:off x="4876801" y="2209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5400000">
            <a:off x="4876801" y="33528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5791200" y="594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553200" y="594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43800" y="4495800"/>
            <a:ext cx="152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W</a:t>
            </a:r>
          </a:p>
          <a:p>
            <a:endParaRPr lang="en-US" dirty="0"/>
          </a:p>
          <a:p>
            <a:r>
              <a:rPr lang="en-US" dirty="0"/>
              <a:t>S                   N</a:t>
            </a:r>
          </a:p>
          <a:p>
            <a:endParaRPr lang="en-US" dirty="0"/>
          </a:p>
          <a:p>
            <a:r>
              <a:rPr lang="en-US" dirty="0"/>
              <a:t>           E        </a:t>
            </a:r>
          </a:p>
        </p:txBody>
      </p:sp>
      <p:cxnSp>
        <p:nvCxnSpPr>
          <p:cNvPr id="54" name="Straight Connector 5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848600" y="5238929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8229600" y="4857929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rapezoid 55"/>
          <p:cNvSpPr/>
          <p:nvPr/>
        </p:nvSpPr>
        <p:spPr>
          <a:xfrm rot="16200000" flipH="1" flipV="1">
            <a:off x="5675376" y="43346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rapezoid 56"/>
          <p:cNvSpPr/>
          <p:nvPr/>
        </p:nvSpPr>
        <p:spPr>
          <a:xfrm rot="16200000" flipH="1" flipV="1">
            <a:off x="5675376" y="47918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rapezoid 57"/>
          <p:cNvSpPr/>
          <p:nvPr/>
        </p:nvSpPr>
        <p:spPr>
          <a:xfrm rot="5400000">
            <a:off x="5675376" y="20486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rapezoid 58"/>
          <p:cNvSpPr/>
          <p:nvPr/>
        </p:nvSpPr>
        <p:spPr>
          <a:xfrm rot="5400000">
            <a:off x="5675376" y="25058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rapezoid 59"/>
          <p:cNvSpPr/>
          <p:nvPr/>
        </p:nvSpPr>
        <p:spPr>
          <a:xfrm rot="5400000">
            <a:off x="5675376" y="31154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rapezoid 60"/>
          <p:cNvSpPr/>
          <p:nvPr/>
        </p:nvSpPr>
        <p:spPr>
          <a:xfrm rot="5400000">
            <a:off x="5675376" y="3648825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zoid 64"/>
          <p:cNvSpPr/>
          <p:nvPr/>
        </p:nvSpPr>
        <p:spPr>
          <a:xfrm>
            <a:off x="22860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rapezoid 65"/>
          <p:cNvSpPr/>
          <p:nvPr/>
        </p:nvSpPr>
        <p:spPr>
          <a:xfrm>
            <a:off x="27432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rapezoid 66"/>
          <p:cNvSpPr/>
          <p:nvPr/>
        </p:nvSpPr>
        <p:spPr>
          <a:xfrm>
            <a:off x="34290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rapezoid 67"/>
          <p:cNvSpPr/>
          <p:nvPr/>
        </p:nvSpPr>
        <p:spPr>
          <a:xfrm>
            <a:off x="39624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rapezoid 68"/>
          <p:cNvSpPr/>
          <p:nvPr/>
        </p:nvSpPr>
        <p:spPr>
          <a:xfrm>
            <a:off x="4636395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rapezoid 69"/>
          <p:cNvSpPr/>
          <p:nvPr/>
        </p:nvSpPr>
        <p:spPr>
          <a:xfrm>
            <a:off x="5181600" y="12192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rapezoid 70"/>
          <p:cNvSpPr/>
          <p:nvPr/>
        </p:nvSpPr>
        <p:spPr>
          <a:xfrm>
            <a:off x="1244958" y="12202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rapezoid 71"/>
          <p:cNvSpPr/>
          <p:nvPr/>
        </p:nvSpPr>
        <p:spPr>
          <a:xfrm>
            <a:off x="1702158" y="122027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rapezoid 72"/>
          <p:cNvSpPr/>
          <p:nvPr/>
        </p:nvSpPr>
        <p:spPr>
          <a:xfrm rot="16200000">
            <a:off x="722376" y="24780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rapezoid 73"/>
          <p:cNvSpPr/>
          <p:nvPr/>
        </p:nvSpPr>
        <p:spPr>
          <a:xfrm rot="16200000">
            <a:off x="725424" y="32400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rapezoid 74"/>
          <p:cNvSpPr/>
          <p:nvPr/>
        </p:nvSpPr>
        <p:spPr>
          <a:xfrm rot="16200000">
            <a:off x="725424" y="37734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rapezoid 75"/>
          <p:cNvSpPr/>
          <p:nvPr/>
        </p:nvSpPr>
        <p:spPr>
          <a:xfrm rot="16200000">
            <a:off x="725424" y="45354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rapezoid 76"/>
          <p:cNvSpPr/>
          <p:nvPr/>
        </p:nvSpPr>
        <p:spPr>
          <a:xfrm rot="16200000">
            <a:off x="725424" y="49926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rapezoid 77"/>
          <p:cNvSpPr/>
          <p:nvPr/>
        </p:nvSpPr>
        <p:spPr>
          <a:xfrm rot="16200000">
            <a:off x="725424" y="2020824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rapezoid 78"/>
          <p:cNvSpPr/>
          <p:nvPr/>
        </p:nvSpPr>
        <p:spPr>
          <a:xfrm flipH="1" flipV="1">
            <a:off x="5715000" y="622479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rapezoid 79"/>
          <p:cNvSpPr/>
          <p:nvPr/>
        </p:nvSpPr>
        <p:spPr>
          <a:xfrm flipH="1" flipV="1">
            <a:off x="6248400" y="6096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rapezoid 80"/>
          <p:cNvSpPr/>
          <p:nvPr/>
        </p:nvSpPr>
        <p:spPr>
          <a:xfrm flipH="1" flipV="1">
            <a:off x="685800" y="622479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rapezoid 81"/>
          <p:cNvSpPr/>
          <p:nvPr/>
        </p:nvSpPr>
        <p:spPr>
          <a:xfrm flipH="1" flipV="1">
            <a:off x="1219200" y="609600"/>
            <a:ext cx="228600" cy="1493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22602" y="6335398"/>
            <a:ext cx="506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Exit</a:t>
            </a:r>
          </a:p>
          <a:p>
            <a:r>
              <a:rPr lang="en-US" sz="1200" dirty="0"/>
              <a:t> Only</a:t>
            </a:r>
          </a:p>
        </p:txBody>
      </p:sp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CBF96C08-F610-2665-7EF6-7C8D6AB73019}"/>
              </a:ext>
            </a:extLst>
          </p:cNvPr>
          <p:cNvSpPr/>
          <p:nvPr/>
        </p:nvSpPr>
        <p:spPr>
          <a:xfrm>
            <a:off x="1066800" y="5715000"/>
            <a:ext cx="301624" cy="200797"/>
          </a:xfrm>
          <a:prstGeom prst="round2Same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59881E-1B2A-CCFE-48EF-B46A2DDF7D18}"/>
              </a:ext>
            </a:extLst>
          </p:cNvPr>
          <p:cNvSpPr txBox="1"/>
          <p:nvPr/>
        </p:nvSpPr>
        <p:spPr>
          <a:xfrm>
            <a:off x="894382" y="5886913"/>
            <a:ext cx="662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Podium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San Joaquin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Jucar, Jirah [AGR]</cp:lastModifiedBy>
  <cp:revision>18</cp:revision>
  <dcterms:created xsi:type="dcterms:W3CDTF">2009-10-19T17:41:33Z</dcterms:created>
  <dcterms:modified xsi:type="dcterms:W3CDTF">2026-01-14T17:42:53Z</dcterms:modified>
</cp:coreProperties>
</file>