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671" autoAdjust="0"/>
  </p:normalViewPr>
  <p:slideViewPr>
    <p:cSldViewPr>
      <p:cViewPr varScale="1">
        <p:scale>
          <a:sx n="111" d="100"/>
          <a:sy n="111" d="100"/>
        </p:scale>
        <p:origin x="23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 rot="5400000">
            <a:off x="4876801" y="44196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7010400" y="794"/>
            <a:ext cx="794" cy="6323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rc 17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9845977">
            <a:off x="6580353" y="143055"/>
            <a:ext cx="1186909" cy="931377"/>
          </a:xfrm>
          <a:prstGeom prst="arc">
            <a:avLst>
              <a:gd name="adj1" fmla="val 18194348"/>
              <a:gd name="adj2" fmla="val 18190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569402" y="708926"/>
            <a:ext cx="4409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5901696" y="6324600"/>
            <a:ext cx="32423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228600" y="6326188"/>
            <a:ext cx="579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03055" y="6104678"/>
            <a:ext cx="10785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Marker Board </a:t>
            </a:r>
          </a:p>
        </p:txBody>
      </p:sp>
      <p:cxnSp>
        <p:nvCxnSpPr>
          <p:cNvPr id="38" name="Straight Connector 37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 flipH="1" flipV="1">
            <a:off x="1294606" y="62484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371601" y="6172200"/>
            <a:ext cx="35813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 flipH="1" flipV="1">
            <a:off x="4877594" y="6247606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560402" y="2989708"/>
            <a:ext cx="35814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DELTA CLASSROOM</a:t>
            </a:r>
          </a:p>
          <a:p>
            <a:pPr algn="ctr"/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12 Tables – 24 Chairs</a:t>
            </a:r>
          </a:p>
          <a:p>
            <a:pPr algn="ctr"/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Each table 24” X 60”</a:t>
            </a:r>
          </a:p>
          <a:p>
            <a:pPr algn="ctr"/>
            <a:r>
              <a:rPr lang="en-US" sz="1200" i="1" dirty="0">
                <a:latin typeface="Times New Roman" pitchFamily="18" charset="0"/>
                <a:cs typeface="Times New Roman" pitchFamily="18" charset="0"/>
              </a:rPr>
              <a:t>1 extra table and 2 extra chairs along walls</a:t>
            </a:r>
          </a:p>
        </p:txBody>
      </p:sp>
      <p:sp>
        <p:nvSpPr>
          <p:cNvPr id="26" name="TextBox 25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010400" y="720958"/>
            <a:ext cx="10248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Entrance/Exit</a:t>
            </a:r>
          </a:p>
        </p:txBody>
      </p:sp>
      <p:sp>
        <p:nvSpPr>
          <p:cNvPr id="28" name="TextBox 27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848600" y="2628500"/>
            <a:ext cx="673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Hallway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066801" y="1447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209801" y="1447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352801" y="1447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5400000">
            <a:off x="685800" y="2209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5400000">
            <a:off x="685801" y="3352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5400000">
            <a:off x="685801" y="4495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495801" y="1447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6200000">
            <a:off x="4876801" y="2209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5400000">
            <a:off x="4876800" y="33614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TextBox 5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43800" y="4495800"/>
            <a:ext cx="152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W</a:t>
            </a:r>
          </a:p>
          <a:p>
            <a:endParaRPr lang="en-US" dirty="0"/>
          </a:p>
          <a:p>
            <a:r>
              <a:rPr lang="en-US" dirty="0"/>
              <a:t>S                   N</a:t>
            </a:r>
          </a:p>
          <a:p>
            <a:endParaRPr lang="en-US" dirty="0"/>
          </a:p>
          <a:p>
            <a:r>
              <a:rPr lang="en-US" dirty="0"/>
              <a:t>           E        </a:t>
            </a:r>
          </a:p>
        </p:txBody>
      </p:sp>
      <p:cxnSp>
        <p:nvCxnSpPr>
          <p:cNvPr id="54" name="Straight Connector 53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7848600" y="5238929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8229600" y="4857929"/>
            <a:ext cx="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rapezoid 55"/>
          <p:cNvSpPr/>
          <p:nvPr/>
        </p:nvSpPr>
        <p:spPr>
          <a:xfrm rot="16200000" flipH="1" flipV="1">
            <a:off x="5646501" y="4353875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rapezoid 56"/>
          <p:cNvSpPr/>
          <p:nvPr/>
        </p:nvSpPr>
        <p:spPr>
          <a:xfrm rot="16200000" flipH="1" flipV="1">
            <a:off x="5646501" y="4618575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rapezoid 57"/>
          <p:cNvSpPr/>
          <p:nvPr/>
        </p:nvSpPr>
        <p:spPr>
          <a:xfrm rot="5400000">
            <a:off x="5646501" y="221225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rapezoid 58"/>
          <p:cNvSpPr/>
          <p:nvPr/>
        </p:nvSpPr>
        <p:spPr>
          <a:xfrm rot="5400000">
            <a:off x="5646501" y="247695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rapezoid 59"/>
          <p:cNvSpPr/>
          <p:nvPr/>
        </p:nvSpPr>
        <p:spPr>
          <a:xfrm rot="5400000">
            <a:off x="5646501" y="3346425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rapezoid 60"/>
          <p:cNvSpPr/>
          <p:nvPr/>
        </p:nvSpPr>
        <p:spPr>
          <a:xfrm rot="5400000">
            <a:off x="5646501" y="361995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rapezoid 64"/>
          <p:cNvSpPr/>
          <p:nvPr/>
        </p:nvSpPr>
        <p:spPr>
          <a:xfrm>
            <a:off x="2459250" y="12192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rapezoid 65"/>
          <p:cNvSpPr/>
          <p:nvPr/>
        </p:nvSpPr>
        <p:spPr>
          <a:xfrm>
            <a:off x="2743200" y="12192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rapezoid 66"/>
          <p:cNvSpPr/>
          <p:nvPr/>
        </p:nvSpPr>
        <p:spPr>
          <a:xfrm>
            <a:off x="3669625" y="12192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rapezoid 67"/>
          <p:cNvSpPr/>
          <p:nvPr/>
        </p:nvSpPr>
        <p:spPr>
          <a:xfrm>
            <a:off x="3962400" y="12192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rapezoid 68"/>
          <p:cNvSpPr/>
          <p:nvPr/>
        </p:nvSpPr>
        <p:spPr>
          <a:xfrm>
            <a:off x="4800020" y="1228825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rapezoid 69"/>
          <p:cNvSpPr/>
          <p:nvPr/>
        </p:nvSpPr>
        <p:spPr>
          <a:xfrm>
            <a:off x="5075725" y="1228825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rapezoid 70"/>
          <p:cNvSpPr/>
          <p:nvPr/>
        </p:nvSpPr>
        <p:spPr>
          <a:xfrm>
            <a:off x="1389333" y="1220274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rapezoid 71"/>
          <p:cNvSpPr/>
          <p:nvPr/>
        </p:nvSpPr>
        <p:spPr>
          <a:xfrm>
            <a:off x="1663658" y="1220274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rapezoid 72"/>
          <p:cNvSpPr/>
          <p:nvPr/>
        </p:nvSpPr>
        <p:spPr>
          <a:xfrm rot="16200000">
            <a:off x="809001" y="2439524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rapezoid 73"/>
          <p:cNvSpPr/>
          <p:nvPr/>
        </p:nvSpPr>
        <p:spPr>
          <a:xfrm rot="16200000">
            <a:off x="821674" y="3297774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rapezoid 74"/>
          <p:cNvSpPr/>
          <p:nvPr/>
        </p:nvSpPr>
        <p:spPr>
          <a:xfrm rot="16200000">
            <a:off x="821674" y="3561674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rapezoid 75"/>
          <p:cNvSpPr/>
          <p:nvPr/>
        </p:nvSpPr>
        <p:spPr>
          <a:xfrm rot="16200000">
            <a:off x="821674" y="4391049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rapezoid 76"/>
          <p:cNvSpPr/>
          <p:nvPr/>
        </p:nvSpPr>
        <p:spPr>
          <a:xfrm rot="16200000">
            <a:off x="821674" y="4655749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rapezoid 77"/>
          <p:cNvSpPr/>
          <p:nvPr/>
        </p:nvSpPr>
        <p:spPr>
          <a:xfrm rot="16200000">
            <a:off x="812049" y="2155574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63"/>
          <p:cNvGrpSpPr/>
          <p:nvPr/>
        </p:nvGrpSpPr>
        <p:grpSpPr>
          <a:xfrm rot="5400000">
            <a:off x="6133703" y="2769572"/>
            <a:ext cx="1143000" cy="590556"/>
            <a:chOff x="5562600" y="152400"/>
            <a:chExt cx="1143000" cy="590556"/>
          </a:xfrm>
        </p:grpSpPr>
        <p:sp>
          <p:nvSpPr>
            <p:cNvPr id="83" name="Rectangle 82"/>
            <p:cNvSpPr/>
            <p:nvPr/>
          </p:nvSpPr>
          <p:spPr>
            <a:xfrm>
              <a:off x="5562600" y="152400"/>
              <a:ext cx="11430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rapezoid 84"/>
            <p:cNvSpPr/>
            <p:nvPr/>
          </p:nvSpPr>
          <p:spPr>
            <a:xfrm flipH="1" flipV="1">
              <a:off x="5897896" y="593604"/>
              <a:ext cx="228600" cy="149352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rapezoid 85"/>
            <p:cNvSpPr/>
            <p:nvPr/>
          </p:nvSpPr>
          <p:spPr>
            <a:xfrm flipH="1" flipV="1">
              <a:off x="6161786" y="590350"/>
              <a:ext cx="228600" cy="149352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1447800" y="4876800"/>
            <a:ext cx="1143000" cy="587302"/>
            <a:chOff x="5562600" y="152400"/>
            <a:chExt cx="1143000" cy="587302"/>
          </a:xfrm>
        </p:grpSpPr>
        <p:sp>
          <p:nvSpPr>
            <p:cNvPr id="88" name="Rectangle 87"/>
            <p:cNvSpPr/>
            <p:nvPr/>
          </p:nvSpPr>
          <p:spPr>
            <a:xfrm>
              <a:off x="5562600" y="152400"/>
              <a:ext cx="11430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rapezoid 88"/>
            <p:cNvSpPr/>
            <p:nvPr/>
          </p:nvSpPr>
          <p:spPr>
            <a:xfrm flipH="1" flipV="1">
              <a:off x="5811250" y="583979"/>
              <a:ext cx="228600" cy="149352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Trapezoid 89"/>
            <p:cNvSpPr/>
            <p:nvPr/>
          </p:nvSpPr>
          <p:spPr>
            <a:xfrm flipH="1" flipV="1">
              <a:off x="6065525" y="590350"/>
              <a:ext cx="228600" cy="149352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114800" y="4800600"/>
            <a:ext cx="1143000" cy="587302"/>
            <a:chOff x="5562600" y="152400"/>
            <a:chExt cx="1143000" cy="587302"/>
          </a:xfrm>
        </p:grpSpPr>
        <p:sp>
          <p:nvSpPr>
            <p:cNvPr id="92" name="Rectangle 91"/>
            <p:cNvSpPr/>
            <p:nvPr/>
          </p:nvSpPr>
          <p:spPr>
            <a:xfrm>
              <a:off x="5562600" y="152400"/>
              <a:ext cx="11430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Trapezoid 92"/>
            <p:cNvSpPr/>
            <p:nvPr/>
          </p:nvSpPr>
          <p:spPr>
            <a:xfrm flipH="1" flipV="1">
              <a:off x="5840125" y="583979"/>
              <a:ext cx="228600" cy="149352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Trapezoid 93"/>
            <p:cNvSpPr/>
            <p:nvPr/>
          </p:nvSpPr>
          <p:spPr>
            <a:xfrm flipH="1" flipV="1">
              <a:off x="6113650" y="590350"/>
              <a:ext cx="228600" cy="149352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11EE44A-CC32-E635-1042-4F739D46E9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67888" y="5753762"/>
            <a:ext cx="16884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Front of the room</a:t>
            </a:r>
          </a:p>
        </p:txBody>
      </p:sp>
      <p:sp>
        <p:nvSpPr>
          <p:cNvPr id="4" name="Rectangle: Top Corners Rounded 3">
            <a:extLst>
              <a:ext uri="{FF2B5EF4-FFF2-40B4-BE49-F238E27FC236}">
                <a16:creationId xmlns:a16="http://schemas.microsoft.com/office/drawing/2014/main" id="{44C49D98-5B45-454C-D9E3-9F9ED6886D16}"/>
              </a:ext>
            </a:extLst>
          </p:cNvPr>
          <p:cNvSpPr/>
          <p:nvPr/>
        </p:nvSpPr>
        <p:spPr>
          <a:xfrm>
            <a:off x="4960669" y="5767645"/>
            <a:ext cx="268978" cy="255848"/>
          </a:xfrm>
          <a:prstGeom prst="round2Same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EB01B7-680F-77B0-9EE9-86FC224EF85B}"/>
              </a:ext>
            </a:extLst>
          </p:cNvPr>
          <p:cNvSpPr txBox="1"/>
          <p:nvPr/>
        </p:nvSpPr>
        <p:spPr>
          <a:xfrm>
            <a:off x="4926555" y="5993701"/>
            <a:ext cx="662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Podium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40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San Joaquin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Jucar, Jirah [AGR]</cp:lastModifiedBy>
  <cp:revision>27</cp:revision>
  <cp:lastPrinted>2025-06-16T15:49:07Z</cp:lastPrinted>
  <dcterms:created xsi:type="dcterms:W3CDTF">2009-10-19T17:41:33Z</dcterms:created>
  <dcterms:modified xsi:type="dcterms:W3CDTF">2026-01-14T17:41:38Z</dcterms:modified>
</cp:coreProperties>
</file>