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671" autoAdjust="0"/>
  </p:normalViewPr>
  <p:slideViewPr>
    <p:cSldViewPr>
      <p:cViewPr varScale="1">
        <p:scale>
          <a:sx n="111" d="100"/>
          <a:sy n="111" d="100"/>
        </p:scale>
        <p:origin x="23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981200" y="15240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1981201" y="35052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1981200" y="2590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124200" y="2590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3124201" y="35052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1143002" y="35052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124200" y="15240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7543800" y="304800"/>
            <a:ext cx="794" cy="556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7162800" y="64008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11351" y="67284"/>
            <a:ext cx="10785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Marker Board </a:t>
            </a:r>
          </a:p>
        </p:txBody>
      </p:sp>
      <p:cxnSp>
        <p:nvCxnSpPr>
          <p:cNvPr id="38" name="Straight Connector 37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 flipH="1" flipV="1">
            <a:off x="991394" y="304006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66800" y="380206"/>
            <a:ext cx="464820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 flipH="1" flipV="1">
            <a:off x="5639594" y="304006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19911" y="654492"/>
            <a:ext cx="2002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MOKELUMNE CLASSROOM</a:t>
            </a:r>
          </a:p>
          <a:p>
            <a:pPr algn="ctr"/>
            <a:r>
              <a:rPr lang="en-US" sz="1200" dirty="0"/>
              <a:t>18 Tables – 32 Chairs</a:t>
            </a:r>
          </a:p>
          <a:p>
            <a:pPr algn="ctr"/>
            <a:r>
              <a:rPr lang="en-US" sz="1200" dirty="0"/>
              <a:t>Each table 24” X 60”</a:t>
            </a:r>
          </a:p>
        </p:txBody>
      </p:sp>
      <p:sp>
        <p:nvSpPr>
          <p:cNvPr id="26" name="TextBox 2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7738104" y="5895201"/>
            <a:ext cx="10248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Entrance/Exit</a:t>
            </a:r>
          </a:p>
        </p:txBody>
      </p:sp>
      <p:sp>
        <p:nvSpPr>
          <p:cNvPr id="28" name="Rectangle 27"/>
          <p:cNvSpPr/>
          <p:nvPr/>
        </p:nvSpPr>
        <p:spPr>
          <a:xfrm rot="10800000">
            <a:off x="1143002" y="4495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2286002" y="4495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3429002" y="4495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572003" y="4495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rapezoid 50"/>
          <p:cNvSpPr/>
          <p:nvPr/>
        </p:nvSpPr>
        <p:spPr>
          <a:xfrm flipV="1">
            <a:off x="1371602" y="5032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rapezoid 51"/>
          <p:cNvSpPr/>
          <p:nvPr/>
        </p:nvSpPr>
        <p:spPr>
          <a:xfrm flipV="1">
            <a:off x="1905002" y="5032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rapezoid 52"/>
          <p:cNvSpPr/>
          <p:nvPr/>
        </p:nvSpPr>
        <p:spPr>
          <a:xfrm flipV="1">
            <a:off x="2514602" y="5032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rapezoid 53"/>
          <p:cNvSpPr/>
          <p:nvPr/>
        </p:nvSpPr>
        <p:spPr>
          <a:xfrm flipV="1">
            <a:off x="2971802" y="5032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rapezoid 54"/>
          <p:cNvSpPr/>
          <p:nvPr/>
        </p:nvSpPr>
        <p:spPr>
          <a:xfrm flipV="1">
            <a:off x="3657602" y="5032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rapezoid 55"/>
          <p:cNvSpPr/>
          <p:nvPr/>
        </p:nvSpPr>
        <p:spPr>
          <a:xfrm flipV="1">
            <a:off x="4191002" y="5032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rapezoid 56"/>
          <p:cNvSpPr/>
          <p:nvPr/>
        </p:nvSpPr>
        <p:spPr>
          <a:xfrm flipV="1">
            <a:off x="4826367" y="502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rapezoid 57"/>
          <p:cNvSpPr/>
          <p:nvPr/>
        </p:nvSpPr>
        <p:spPr>
          <a:xfrm flipV="1">
            <a:off x="5283567" y="502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rapezoid 61"/>
          <p:cNvSpPr/>
          <p:nvPr/>
        </p:nvSpPr>
        <p:spPr>
          <a:xfrm flipV="1">
            <a:off x="1447800" y="30480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rapezoid 68"/>
          <p:cNvSpPr/>
          <p:nvPr/>
        </p:nvSpPr>
        <p:spPr>
          <a:xfrm flipV="1">
            <a:off x="1447800" y="1984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rapezoid 70"/>
          <p:cNvSpPr/>
          <p:nvPr/>
        </p:nvSpPr>
        <p:spPr>
          <a:xfrm flipV="1">
            <a:off x="2667000" y="1984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2057399" y="15240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3200399" y="15240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 rot="10800000">
            <a:off x="3429002" y="35052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 rot="10800000">
            <a:off x="2286002" y="35052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 rot="10800000">
            <a:off x="3429001" y="2590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4572001" y="2590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 rot="10800000">
            <a:off x="4572002" y="35052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rapezoid 86"/>
          <p:cNvSpPr/>
          <p:nvPr/>
        </p:nvSpPr>
        <p:spPr>
          <a:xfrm flipV="1">
            <a:off x="1371601" y="3967422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rapezoid 87"/>
          <p:cNvSpPr/>
          <p:nvPr/>
        </p:nvSpPr>
        <p:spPr>
          <a:xfrm flipV="1">
            <a:off x="1828801" y="3977253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rapezoid 88"/>
          <p:cNvSpPr/>
          <p:nvPr/>
        </p:nvSpPr>
        <p:spPr>
          <a:xfrm flipV="1">
            <a:off x="2438401" y="3977253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rapezoid 89"/>
          <p:cNvSpPr/>
          <p:nvPr/>
        </p:nvSpPr>
        <p:spPr>
          <a:xfrm flipV="1">
            <a:off x="2971801" y="3977253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rapezoid 90"/>
          <p:cNvSpPr/>
          <p:nvPr/>
        </p:nvSpPr>
        <p:spPr>
          <a:xfrm flipV="1">
            <a:off x="3657601" y="3977253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rapezoid 91"/>
          <p:cNvSpPr/>
          <p:nvPr/>
        </p:nvSpPr>
        <p:spPr>
          <a:xfrm flipV="1">
            <a:off x="4114801" y="3977253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rapezoid 92"/>
          <p:cNvSpPr/>
          <p:nvPr/>
        </p:nvSpPr>
        <p:spPr>
          <a:xfrm flipV="1">
            <a:off x="4800601" y="3977253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rapezoid 93"/>
          <p:cNvSpPr/>
          <p:nvPr/>
        </p:nvSpPr>
        <p:spPr>
          <a:xfrm flipV="1">
            <a:off x="5257800" y="3977253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rapezoid 95"/>
          <p:cNvSpPr/>
          <p:nvPr/>
        </p:nvSpPr>
        <p:spPr>
          <a:xfrm flipV="1">
            <a:off x="1828801" y="30480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rapezoid 96"/>
          <p:cNvSpPr/>
          <p:nvPr/>
        </p:nvSpPr>
        <p:spPr>
          <a:xfrm flipV="1">
            <a:off x="2438401" y="305980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rapezoid 97"/>
          <p:cNvSpPr/>
          <p:nvPr/>
        </p:nvSpPr>
        <p:spPr>
          <a:xfrm flipV="1">
            <a:off x="2971801" y="30480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rapezoid 98"/>
          <p:cNvSpPr/>
          <p:nvPr/>
        </p:nvSpPr>
        <p:spPr>
          <a:xfrm flipV="1">
            <a:off x="3657601" y="305980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rapezoid 99"/>
          <p:cNvSpPr/>
          <p:nvPr/>
        </p:nvSpPr>
        <p:spPr>
          <a:xfrm flipV="1">
            <a:off x="4191001" y="305980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rapezoid 100"/>
          <p:cNvSpPr/>
          <p:nvPr/>
        </p:nvSpPr>
        <p:spPr>
          <a:xfrm flipV="1">
            <a:off x="4800601" y="305980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rapezoid 101"/>
          <p:cNvSpPr/>
          <p:nvPr/>
        </p:nvSpPr>
        <p:spPr>
          <a:xfrm flipV="1">
            <a:off x="5257800" y="305980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rapezoid 102"/>
          <p:cNvSpPr/>
          <p:nvPr/>
        </p:nvSpPr>
        <p:spPr>
          <a:xfrm flipV="1">
            <a:off x="1828801" y="1984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rapezoid 104"/>
          <p:cNvSpPr/>
          <p:nvPr/>
        </p:nvSpPr>
        <p:spPr>
          <a:xfrm flipV="1">
            <a:off x="2971801" y="1984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rapezoid 105"/>
          <p:cNvSpPr/>
          <p:nvPr/>
        </p:nvSpPr>
        <p:spPr>
          <a:xfrm flipV="1">
            <a:off x="3657601" y="1984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rapezoid 106"/>
          <p:cNvSpPr/>
          <p:nvPr/>
        </p:nvSpPr>
        <p:spPr>
          <a:xfrm flipV="1">
            <a:off x="4114801" y="1984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rapezoid 107"/>
          <p:cNvSpPr/>
          <p:nvPr/>
        </p:nvSpPr>
        <p:spPr>
          <a:xfrm flipV="1">
            <a:off x="4876801" y="1984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rapezoid 108"/>
          <p:cNvSpPr/>
          <p:nvPr/>
        </p:nvSpPr>
        <p:spPr>
          <a:xfrm flipV="1">
            <a:off x="5334001" y="1984248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1219200" y="15240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2362200" y="15240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1219200" y="2590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3505200" y="15240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 rot="10800000">
            <a:off x="2362201" y="2590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4648200" y="15240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c 71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20976779">
            <a:off x="6562552" y="5916759"/>
            <a:ext cx="1048095" cy="1044281"/>
          </a:xfrm>
          <a:prstGeom prst="arc">
            <a:avLst>
              <a:gd name="adj1" fmla="val 17207433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88743" y="416923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Front of Room</a:t>
            </a:r>
          </a:p>
        </p:txBody>
      </p:sp>
      <p:sp>
        <p:nvSpPr>
          <p:cNvPr id="73" name="Round Same Side Corner Rectangle 72"/>
          <p:cNvSpPr/>
          <p:nvPr/>
        </p:nvSpPr>
        <p:spPr>
          <a:xfrm>
            <a:off x="5867400" y="762000"/>
            <a:ext cx="304800" cy="228600"/>
          </a:xfrm>
          <a:prstGeom prst="round2Same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5662111" y="990600"/>
            <a:ext cx="662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Podium</a:t>
            </a:r>
          </a:p>
        </p:txBody>
      </p:sp>
      <p:sp>
        <p:nvSpPr>
          <p:cNvPr id="75" name="TextBox 74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29600" y="3352800"/>
            <a:ext cx="673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Hallway</a:t>
            </a:r>
          </a:p>
        </p:txBody>
      </p:sp>
      <p:sp>
        <p:nvSpPr>
          <p:cNvPr id="76" name="Rectangle 75"/>
          <p:cNvSpPr/>
          <p:nvPr/>
        </p:nvSpPr>
        <p:spPr>
          <a:xfrm rot="5400000">
            <a:off x="6730284" y="19050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7162800" y="64770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7150995" y="58674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7162800" y="58674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2437" y="381000"/>
            <a:ext cx="152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W</a:t>
            </a:r>
          </a:p>
          <a:p>
            <a:endParaRPr lang="en-US" dirty="0"/>
          </a:p>
          <a:p>
            <a:r>
              <a:rPr lang="en-US" dirty="0"/>
              <a:t>S                   N</a:t>
            </a:r>
          </a:p>
          <a:p>
            <a:endParaRPr lang="en-US" dirty="0"/>
          </a:p>
          <a:p>
            <a:r>
              <a:rPr lang="en-US" dirty="0"/>
              <a:t>           E        </a:t>
            </a:r>
          </a:p>
        </p:txBody>
      </p:sp>
      <p:cxnSp>
        <p:nvCxnSpPr>
          <p:cNvPr id="119" name="Straight Connector 11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7887237" y="1124129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8268237" y="743129"/>
            <a:ext cx="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 rot="10800000">
            <a:off x="381000" y="62484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rapezoid 1">
            <a:extLst>
              <a:ext uri="{FF2B5EF4-FFF2-40B4-BE49-F238E27FC236}">
                <a16:creationId xmlns:a16="http://schemas.microsoft.com/office/drawing/2014/main" id="{1FC6EAC7-8E7A-1BAB-76D8-B49793522C7A}"/>
              </a:ext>
            </a:extLst>
          </p:cNvPr>
          <p:cNvSpPr/>
          <p:nvPr/>
        </p:nvSpPr>
        <p:spPr>
          <a:xfrm rot="10800000" flipV="1">
            <a:off x="550167" y="6020516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rapezoid 2">
            <a:extLst>
              <a:ext uri="{FF2B5EF4-FFF2-40B4-BE49-F238E27FC236}">
                <a16:creationId xmlns:a16="http://schemas.microsoft.com/office/drawing/2014/main" id="{6ADBAF4B-7334-D554-2C37-3A5C14E2E19D}"/>
              </a:ext>
            </a:extLst>
          </p:cNvPr>
          <p:cNvSpPr/>
          <p:nvPr/>
        </p:nvSpPr>
        <p:spPr>
          <a:xfrm rot="10800000" flipV="1">
            <a:off x="1066800" y="6020516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rapezoid 3">
            <a:extLst>
              <a:ext uri="{FF2B5EF4-FFF2-40B4-BE49-F238E27FC236}">
                <a16:creationId xmlns:a16="http://schemas.microsoft.com/office/drawing/2014/main" id="{3F46E3C8-9D73-9C93-01F7-EE963D397234}"/>
              </a:ext>
            </a:extLst>
          </p:cNvPr>
          <p:cNvSpPr/>
          <p:nvPr/>
        </p:nvSpPr>
        <p:spPr>
          <a:xfrm rot="5400000" flipV="1">
            <a:off x="6843168" y="217322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id="{F00DE0CB-8061-93B0-229F-3477725EDD4F}"/>
              </a:ext>
            </a:extLst>
          </p:cNvPr>
          <p:cNvSpPr/>
          <p:nvPr/>
        </p:nvSpPr>
        <p:spPr>
          <a:xfrm rot="5400000" flipV="1">
            <a:off x="6828711" y="1717462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30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San Joaquin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Jucar, Jirah [AGR]</cp:lastModifiedBy>
  <cp:revision>31</cp:revision>
  <cp:lastPrinted>2025-06-16T15:42:23Z</cp:lastPrinted>
  <dcterms:created xsi:type="dcterms:W3CDTF">2009-10-19T17:41:33Z</dcterms:created>
  <dcterms:modified xsi:type="dcterms:W3CDTF">2026-01-14T17:39:15Z</dcterms:modified>
</cp:coreProperties>
</file>