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embeddedFontLst>
    <p:embeddedFont>
      <p:font typeface="Candara" panose="020E0502030303020204" pitchFamily="34" charset="0"/>
      <p:regular r:id="rId5"/>
      <p:bold r:id="rId6"/>
      <p:italic r:id="rId7"/>
      <p:boldItalic r:id="rId8"/>
    </p:embeddedFont>
    <p:embeddedFont>
      <p:font typeface="Gill Sans MT" panose="020B0502020104020203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Riccardi" initials="CR" lastIdx="1" clrIdx="0">
    <p:extLst>
      <p:ext uri="{19B8F6BF-5375-455C-9EA6-DF929625EA0E}">
        <p15:presenceInfo xmlns:p15="http://schemas.microsoft.com/office/powerpoint/2012/main" userId="S::CRiccardi@choc.org::94650530-8ab1-47e1-b89a-27ca004a8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86410"/>
  </p:normalViewPr>
  <p:slideViewPr>
    <p:cSldViewPr snapToGrid="0" snapToObjects="1">
      <p:cViewPr varScale="1">
        <p:scale>
          <a:sx n="85" d="100"/>
          <a:sy n="85" d="100"/>
        </p:scale>
        <p:origin x="6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785248-8608-4103-9F46-6314B8C209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06627-CB46-4633-ABEE-7CFB5A4C6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13D4A-60A8-41EB-8450-246078E8F7C4}" type="datetimeFigureOut">
              <a:rPr lang="en-US" smtClean="0">
                <a:latin typeface="Gill Sans MT" panose="020B0502020104020203" pitchFamily="34" charset="0"/>
              </a:rPr>
              <a:t>9/12/2023</a:t>
            </a:fld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6F890-478B-4898-A8B9-947ECCDACF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7942E-7C71-48B0-99CD-B1C842863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FF0CB-2BE4-4232-ADD5-BD1BCE4113F9}" type="slidenum">
              <a:rPr lang="en-US" smtClean="0">
                <a:latin typeface="Gill Sans MT" panose="020B0502020104020203" pitchFamily="34" charset="0"/>
              </a:rPr>
              <a:t>‹#›</a:t>
            </a:fld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4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D07D4DF1-1162-4863-B4DA-2D976C3025F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74C81EBE-2326-44BA-9706-72A407557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03017-0DA7-2247-AEF6-ACD20A8A1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4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8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45C9-2C4A-884A-87BF-0156D8D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FC20-F3A0-DD4C-AE15-9BE4A077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909D8-1603-7D41-8E5F-48E7938F8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15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AFF2-F74F-5E43-8D3A-24A839D9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A048-9997-2349-BD58-DBA6BD4D2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CB7CA-B425-1147-A6C2-64927F586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49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Live Childhood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98F3CA-8428-5349-872C-B3DF0CA1E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825" t="1885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63D1E-5083-9349-8BCC-92F6A7ED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549"/>
            <a:ext cx="10515600" cy="596900"/>
          </a:xfrm>
          <a:prstGeom prst="rect">
            <a:avLst/>
          </a:prstGeom>
        </p:spPr>
        <p:txBody>
          <a:bodyPr/>
          <a:lstStyle>
            <a:lvl1pPr algn="ctr">
              <a:defRPr sz="3600" b="1" i="0" spc="600" baseline="0">
                <a:solidFill>
                  <a:schemeClr val="bg1"/>
                </a:solidFill>
                <a:latin typeface="+mj-lt"/>
                <a:cs typeface="Gill Sans MT" panose="020B0502020104020203" pitchFamily="34" charset="-79"/>
              </a:defRPr>
            </a:lvl1pPr>
          </a:lstStyle>
          <a:p>
            <a:r>
              <a:rPr lang="en-US" dirty="0"/>
              <a:t>LONG LIVE CHILDHOOD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BC468-F862-EB47-9DCB-6DE0856159E0}"/>
              </a:ext>
            </a:extLst>
          </p:cNvPr>
          <p:cNvSpPr/>
          <p:nvPr userDrawn="1"/>
        </p:nvSpPr>
        <p:spPr>
          <a:xfrm>
            <a:off x="0" y="6774873"/>
            <a:ext cx="12192000" cy="83127"/>
          </a:xfrm>
          <a:prstGeom prst="rect">
            <a:avLst/>
          </a:prstGeom>
          <a:solidFill>
            <a:srgbClr val="34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48D3F5-FFB6-4645-86A0-64A9F1CEB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3958" y="6372021"/>
            <a:ext cx="1834742" cy="366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2072EB-991F-2E42-AB18-F2C39565FB91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252FB-0D6E-C34E-8452-48CBAC0FEEE2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13896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D5B8-84E8-CC49-A8B1-2FC49E61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B5329-D9AB-1C43-B1EB-442C42A7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EE669-50CE-C24D-B601-A58609C91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97343-9A20-3C4D-B9EC-EE7DA4C9C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rgbClr val="34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E66C83-E6A9-794F-8F4C-2D96B67D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1" y="6372671"/>
            <a:ext cx="1838674" cy="36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0E6AA-D93D-124D-AE11-0FFD5B633D1D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6FE80-73DA-BC4C-B83F-7C59C2DDDD1E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176328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rgbClr val="79C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E66C83-E6A9-794F-8F4C-2D96B67D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1" y="6372671"/>
            <a:ext cx="1838674" cy="36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28461-8384-6440-97D1-B8DED1C3D4BD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B896E-F61D-B64A-9B2C-CBB59C1C9DAF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23076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rgbClr val="D18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E66C83-E6A9-794F-8F4C-2D96B67D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1" y="6372671"/>
            <a:ext cx="1838674" cy="36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D12F5-1EB4-754F-B2B7-0127F66E9DE6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8DA73-87BE-5B4E-81DD-498DE2919470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137465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rgbClr val="F3C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E66C83-E6A9-794F-8F4C-2D96B67D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1" y="6372671"/>
            <a:ext cx="1838674" cy="367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DAD15-B799-DA41-AE8C-0C3416B3C7E3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622E2-DB85-FC4E-AD47-9089303708B8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3112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rgbClr val="34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F634C-D670-6A48-8CE6-54CEB49E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7581" y="3616861"/>
            <a:ext cx="10256837" cy="4904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3600" b="1" i="0" spc="600" baseline="0">
                <a:solidFill>
                  <a:schemeClr val="bg1"/>
                </a:solidFill>
                <a:latin typeface="+mj-lt"/>
                <a:cs typeface="Gill Sans MT" panose="020B0502020104020203" pitchFamily="34" charset="-79"/>
              </a:defRPr>
            </a:lvl1pPr>
            <a:lvl2pPr marL="7938" indent="0" algn="ctr" fontAlgn="ctr" hangingPunct="1">
              <a:buFontTx/>
              <a:buNone/>
              <a:tabLst/>
              <a:defRPr sz="1200" b="1" i="0" spc="600">
                <a:solidFill>
                  <a:schemeClr val="bg1"/>
                </a:solidFill>
                <a:latin typeface="Gill Sans MT" panose="020B0502020104020203" pitchFamily="34" charset="-79"/>
                <a:cs typeface="Gill Sans MT" panose="020B0502020104020203" pitchFamily="34" charset="-79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MEETING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89EA4C-3AAA-8A4D-A27B-D88CBAF10211}"/>
              </a:ext>
            </a:extLst>
          </p:cNvPr>
          <p:cNvGrpSpPr/>
          <p:nvPr userDrawn="1"/>
        </p:nvGrpSpPr>
        <p:grpSpPr>
          <a:xfrm>
            <a:off x="3165212" y="2407160"/>
            <a:ext cx="5861575" cy="1172315"/>
            <a:chOff x="3165212" y="2148199"/>
            <a:chExt cx="5861575" cy="117231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1667B9-6E33-8F49-A2E8-4CF62CA5A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65212" y="2148199"/>
              <a:ext cx="5861575" cy="117231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EFDB20-44E6-3B42-BCEF-D844E0B21D4A}"/>
                </a:ext>
              </a:extLst>
            </p:cNvPr>
            <p:cNvCxnSpPr>
              <a:cxnSpLocks/>
            </p:cNvCxnSpPr>
            <p:nvPr/>
          </p:nvCxnSpPr>
          <p:spPr>
            <a:xfrm>
              <a:off x="3662767" y="3214089"/>
              <a:ext cx="486646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68286-16AF-F04F-8B26-CD947C6E15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475" y="4151678"/>
            <a:ext cx="5694363" cy="450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spc="600">
                <a:solidFill>
                  <a:schemeClr val="bg1"/>
                </a:solidFill>
                <a:latin typeface="+mn-lt"/>
                <a:cs typeface="Gill Sans MT" panose="020B0502020104020203" pitchFamily="34" charset="-79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7773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34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3D1E-5083-9349-8BCC-92F6A7ED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549"/>
            <a:ext cx="10515600" cy="596900"/>
          </a:xfrm>
          <a:prstGeom prst="rect">
            <a:avLst/>
          </a:prstGeom>
        </p:spPr>
        <p:txBody>
          <a:bodyPr/>
          <a:lstStyle>
            <a:lvl1pPr algn="ctr">
              <a:defRPr b="1" i="0" spc="600" baseline="0">
                <a:solidFill>
                  <a:schemeClr val="bg1"/>
                </a:solidFill>
                <a:latin typeface="+mj-lt"/>
                <a:cs typeface="Gill Sans MT" panose="020B0502020104020203" pitchFamily="34" charset="-79"/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B63A01-34C6-8B44-80EA-47E4AD94C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201" y="6372671"/>
            <a:ext cx="1838674" cy="367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EA12A9-2FE1-9743-9CB1-A4E93D937F00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6DB3C-F896-B349-97CF-AA51FF6CED70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25416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C1B7-7A7F-244A-985F-8905B0C64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1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F634C-D670-6A48-8CE6-54CEB49E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7582" y="1284588"/>
            <a:ext cx="10256837" cy="386972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50000"/>
              </a:lnSpc>
              <a:buFontTx/>
              <a:buNone/>
              <a:defRPr sz="3600" b="1" i="0" spc="600" baseline="0">
                <a:solidFill>
                  <a:srgbClr val="545454"/>
                </a:solidFill>
                <a:latin typeface="+mj-lt"/>
                <a:cs typeface="Gill Sans MT" panose="020B0502020104020203" pitchFamily="34" charset="-79"/>
              </a:defRPr>
            </a:lvl1pPr>
            <a:lvl2pPr marL="7938" indent="0" algn="ctr" fontAlgn="ctr" hangingPunct="1">
              <a:buFontTx/>
              <a:buNone/>
              <a:tabLst/>
              <a:defRPr sz="1200" b="1" i="0" spc="600">
                <a:solidFill>
                  <a:srgbClr val="545454"/>
                </a:solidFill>
                <a:latin typeface="Gill Sans MT" panose="020B0502020104020203" pitchFamily="34" charset="-79"/>
                <a:cs typeface="Gill Sans MT" panose="020B0502020104020203" pitchFamily="34" charset="-79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THIS IS A GREAT WAY </a:t>
            </a:r>
            <a:br>
              <a:rPr lang="en-US" dirty="0"/>
            </a:br>
            <a:r>
              <a:rPr lang="en-US" dirty="0"/>
              <a:t>TO CLEANLY PRESENT A SIMPLE, IMPACTFUL IDEA. YOU CAN USE COLOR FOR EMPHASIS</a:t>
            </a:r>
          </a:p>
        </p:txBody>
      </p:sp>
    </p:spTree>
    <p:extLst>
      <p:ext uri="{BB962C8B-B14F-4D97-AF65-F5344CB8AC3E}">
        <p14:creationId xmlns:p14="http://schemas.microsoft.com/office/powerpoint/2010/main" val="75382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FC48-69A7-874F-B2E6-082D0853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E3298-1E9A-174E-871C-D157A2C5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37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EF2-B8CF-1241-B99A-3B17FD84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E80A-3986-FC4B-A547-8DC058C19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DA30-96A6-1D4E-BFEE-C0737CA28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AEB2-F8F9-5544-A31E-ECEC450F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01E26-7F13-B144-8348-DAEBA8E2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9A88A-F4D2-A24F-A0F1-40A6C2D21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C785-D4AF-5649-9847-DB05F74F1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1BA4F-E501-E64B-8A92-CC2C0D73B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B36D-9A77-1647-AD95-43B72573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7FD29-E006-CE49-B6BD-67E62A9A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C2067-1A61-0B40-8AA0-82965759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73F14-B90F-9C44-8932-7EB2C8491A82}"/>
              </a:ext>
            </a:extLst>
          </p:cNvPr>
          <p:cNvSpPr/>
          <p:nvPr userDrawn="1"/>
        </p:nvSpPr>
        <p:spPr>
          <a:xfrm>
            <a:off x="0" y="6774873"/>
            <a:ext cx="12192000" cy="83127"/>
          </a:xfrm>
          <a:prstGeom prst="rect">
            <a:avLst/>
          </a:prstGeom>
          <a:solidFill>
            <a:srgbClr val="34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329891-2BDC-D847-983A-9C5937C4543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03958" y="6372021"/>
            <a:ext cx="1834742" cy="366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E3F4-1214-D44E-9DD0-D9894D3F09B0}"/>
              </a:ext>
            </a:extLst>
          </p:cNvPr>
          <p:cNvSpPr txBox="1"/>
          <p:nvPr userDrawn="1"/>
        </p:nvSpPr>
        <p:spPr>
          <a:xfrm>
            <a:off x="11652308" y="649274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C8A48B-0E09-AA40-B945-D371BB7E3BDE}" type="slidenum">
              <a:rPr lang="en-US" sz="800" smtClean="0">
                <a:solidFill>
                  <a:srgbClr val="545454"/>
                </a:solidFill>
              </a:rPr>
              <a:t>‹#›</a:t>
            </a:fld>
            <a:endParaRPr lang="en-US" sz="800" dirty="0">
              <a:solidFill>
                <a:srgbClr val="54545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8B005-470D-7C41-BB1E-217FF8D0949E}"/>
              </a:ext>
            </a:extLst>
          </p:cNvPr>
          <p:cNvSpPr txBox="1"/>
          <p:nvPr userDrawn="1"/>
        </p:nvSpPr>
        <p:spPr>
          <a:xfrm>
            <a:off x="8401050" y="6492748"/>
            <a:ext cx="3143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500" dirty="0">
                <a:solidFill>
                  <a:srgbClr val="545454"/>
                </a:solidFill>
                <a:latin typeface="+mn-lt"/>
                <a:cs typeface="Arial" panose="020B0604020202020204" pitchFamily="34" charset="0"/>
              </a:rPr>
              <a:t>LONG LIVE CHILDHOOD</a:t>
            </a:r>
          </a:p>
        </p:txBody>
      </p:sp>
    </p:spTree>
    <p:extLst>
      <p:ext uri="{BB962C8B-B14F-4D97-AF65-F5344CB8AC3E}">
        <p14:creationId xmlns:p14="http://schemas.microsoft.com/office/powerpoint/2010/main" val="30038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77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72" r:id="rId13"/>
    <p:sldLayoutId id="2147483658" r:id="rId14"/>
    <p:sldLayoutId id="2147483659" r:id="rId15"/>
    <p:sldLayoutId id="2147483673" r:id="rId16"/>
    <p:sldLayoutId id="2147483674" r:id="rId17"/>
    <p:sldLayoutId id="2147483675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59B7F-BCD2-41E0-B438-BBCD5B20274B}"/>
              </a:ext>
            </a:extLst>
          </p:cNvPr>
          <p:cNvSpPr/>
          <p:nvPr/>
        </p:nvSpPr>
        <p:spPr>
          <a:xfrm>
            <a:off x="7527994" y="1156728"/>
            <a:ext cx="2183026" cy="14891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DELAYED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903D81-2778-499B-8220-4CAE11741204}"/>
              </a:ext>
            </a:extLst>
          </p:cNvPr>
          <p:cNvSpPr/>
          <p:nvPr/>
        </p:nvSpPr>
        <p:spPr>
          <a:xfrm>
            <a:off x="4890792" y="1169134"/>
            <a:ext cx="2134689" cy="14891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IMMEDIATE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D726F-65FF-4CB0-BFE6-E3974FDD9C3C}"/>
              </a:ext>
            </a:extLst>
          </p:cNvPr>
          <p:cNvSpPr/>
          <p:nvPr/>
        </p:nvSpPr>
        <p:spPr>
          <a:xfrm>
            <a:off x="11066311" y="706697"/>
            <a:ext cx="968827" cy="1358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Dry Storage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7B63E-2149-4B7C-893C-E2FB5B7A7AEF}"/>
              </a:ext>
            </a:extLst>
          </p:cNvPr>
          <p:cNvSpPr/>
          <p:nvPr/>
        </p:nvSpPr>
        <p:spPr>
          <a:xfrm>
            <a:off x="3228597" y="143692"/>
            <a:ext cx="6464044" cy="574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Emergency Department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F9EC5-1885-46D2-9BA1-D0FBD3EA82BB}"/>
              </a:ext>
            </a:extLst>
          </p:cNvPr>
          <p:cNvSpPr/>
          <p:nvPr/>
        </p:nvSpPr>
        <p:spPr>
          <a:xfrm>
            <a:off x="171996" y="143691"/>
            <a:ext cx="3041467" cy="54863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MINOR Treatment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Candara" panose="020E0502030303020204" pitchFamily="34" charset="0"/>
              </a:rPr>
              <a:t>(Inside building)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52266C-B332-4EF0-AF24-1795D5452A2F}"/>
              </a:ext>
            </a:extLst>
          </p:cNvPr>
          <p:cNvSpPr/>
          <p:nvPr/>
        </p:nvSpPr>
        <p:spPr>
          <a:xfrm>
            <a:off x="4977262" y="3696643"/>
            <a:ext cx="1313802" cy="639730"/>
          </a:xfrm>
          <a:prstGeom prst="ellipse">
            <a:avLst/>
          </a:prstGeom>
          <a:solidFill>
            <a:schemeClr val="accent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ndara" panose="020E0502030303020204" pitchFamily="34" charset="0"/>
              </a:rPr>
              <a:t>TRIAGE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C39D7-9FF1-480D-A8A8-C1D4405CF65E}"/>
              </a:ext>
            </a:extLst>
          </p:cNvPr>
          <p:cNvSpPr/>
          <p:nvPr/>
        </p:nvSpPr>
        <p:spPr>
          <a:xfrm>
            <a:off x="9676643" y="78388"/>
            <a:ext cx="1084218" cy="770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Decon Shower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F3D46-8EC2-47F9-B47D-FF57A15E2D0F}"/>
              </a:ext>
            </a:extLst>
          </p:cNvPr>
          <p:cNvSpPr/>
          <p:nvPr/>
        </p:nvSpPr>
        <p:spPr>
          <a:xfrm>
            <a:off x="171996" y="1267098"/>
            <a:ext cx="2987040" cy="11234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Valet Driveway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1BB54-797F-4B06-961F-D59248C5F253}"/>
              </a:ext>
            </a:extLst>
          </p:cNvPr>
          <p:cNvSpPr/>
          <p:nvPr/>
        </p:nvSpPr>
        <p:spPr>
          <a:xfrm>
            <a:off x="3153593" y="1254033"/>
            <a:ext cx="914400" cy="35338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976C46-8B45-4E42-9271-C7796B753844}"/>
              </a:ext>
            </a:extLst>
          </p:cNvPr>
          <p:cNvSpPr/>
          <p:nvPr/>
        </p:nvSpPr>
        <p:spPr>
          <a:xfrm>
            <a:off x="241696" y="4787869"/>
            <a:ext cx="11739154" cy="14306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Pepper Street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69FD1-CD34-4F47-AF19-64C6F4F12924}"/>
              </a:ext>
            </a:extLst>
          </p:cNvPr>
          <p:cNvSpPr/>
          <p:nvPr/>
        </p:nvSpPr>
        <p:spPr>
          <a:xfrm>
            <a:off x="156863" y="692327"/>
            <a:ext cx="3965558" cy="574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/>
                </a:solidFill>
                <a:latin typeface="Candara" panose="020E0502030303020204" pitchFamily="34" charset="0"/>
              </a:rPr>
              <a:t>ED Screening Area/Sidewalk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AB1292FB-9951-4B7F-8160-92B8BBDD64C7}"/>
              </a:ext>
            </a:extLst>
          </p:cNvPr>
          <p:cNvSpPr/>
          <p:nvPr/>
        </p:nvSpPr>
        <p:spPr>
          <a:xfrm>
            <a:off x="6807959" y="639432"/>
            <a:ext cx="951517" cy="850393"/>
          </a:xfrm>
          <a:prstGeom prst="upArrow">
            <a:avLst>
              <a:gd name="adj1" fmla="val 5823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00293DB-7641-451F-BE30-A79EB43BDF8A}"/>
              </a:ext>
            </a:extLst>
          </p:cNvPr>
          <p:cNvSpPr/>
          <p:nvPr/>
        </p:nvSpPr>
        <p:spPr>
          <a:xfrm rot="16200000">
            <a:off x="2753542" y="2301288"/>
            <a:ext cx="3213462" cy="269857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Partition</a:t>
            </a:r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E0B20641-297B-4DD1-ADC0-9638C7253D43}"/>
              </a:ext>
            </a:extLst>
          </p:cNvPr>
          <p:cNvSpPr/>
          <p:nvPr/>
        </p:nvSpPr>
        <p:spPr>
          <a:xfrm rot="16200000">
            <a:off x="2709894" y="111687"/>
            <a:ext cx="850392" cy="914403"/>
          </a:xfrm>
          <a:prstGeom prst="bentUpArrow">
            <a:avLst>
              <a:gd name="adj1" fmla="val 50000"/>
              <a:gd name="adj2" fmla="val 37500"/>
              <a:gd name="adj3" fmla="val 30357"/>
            </a:avLst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75B3FB68-3472-41EA-94EB-FD2C004F0303}"/>
              </a:ext>
            </a:extLst>
          </p:cNvPr>
          <p:cNvSpPr/>
          <p:nvPr/>
        </p:nvSpPr>
        <p:spPr>
          <a:xfrm>
            <a:off x="8174573" y="803700"/>
            <a:ext cx="914400" cy="3004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ndara" panose="020E0502030303020204" pitchFamily="34" charset="0"/>
              </a:rPr>
              <a:t>Supply Cart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2D2AC26E-CB5E-4B6D-84FD-522DA0EF1F29}"/>
              </a:ext>
            </a:extLst>
          </p:cNvPr>
          <p:cNvSpPr/>
          <p:nvPr/>
        </p:nvSpPr>
        <p:spPr>
          <a:xfrm>
            <a:off x="5506996" y="803701"/>
            <a:ext cx="914400" cy="3004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ndara" panose="020E0502030303020204" pitchFamily="34" charset="0"/>
              </a:rPr>
              <a:t>Supply Cart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BC400C-AAA1-4F80-94D7-30CB8EF92836}"/>
              </a:ext>
            </a:extLst>
          </p:cNvPr>
          <p:cNvSpPr/>
          <p:nvPr/>
        </p:nvSpPr>
        <p:spPr>
          <a:xfrm>
            <a:off x="3958052" y="5035913"/>
            <a:ext cx="1298500" cy="580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Decon Shower Trailer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5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C_MasterBrand-smallFile.potx" id="{B5436CF9-CE4A-448A-B460-4A2BF87A3141}" vid="{741E72E6-7CCB-4A31-95AC-725A53CABB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</TotalTime>
  <Words>30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Candara</vt:lpstr>
      <vt:lpstr>Gill Sans MT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Riccardi</dc:creator>
  <cp:lastModifiedBy>Cook, Phillip [EMS]</cp:lastModifiedBy>
  <cp:revision>9</cp:revision>
  <dcterms:created xsi:type="dcterms:W3CDTF">2020-10-09T17:37:41Z</dcterms:created>
  <dcterms:modified xsi:type="dcterms:W3CDTF">2023-09-12T16:19:39Z</dcterms:modified>
</cp:coreProperties>
</file>