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57" r:id="rId2"/>
    <p:sldId id="576" r:id="rId3"/>
    <p:sldId id="578" r:id="rId4"/>
    <p:sldId id="580" r:id="rId5"/>
    <p:sldId id="581" r:id="rId6"/>
    <p:sldId id="661" r:id="rId7"/>
    <p:sldId id="662" r:id="rId8"/>
    <p:sldId id="585" r:id="rId9"/>
    <p:sldId id="597" r:id="rId10"/>
    <p:sldId id="656" r:id="rId11"/>
    <p:sldId id="587" r:id="rId12"/>
    <p:sldId id="674" r:id="rId13"/>
    <p:sldId id="588" r:id="rId14"/>
    <p:sldId id="595" r:id="rId15"/>
    <p:sldId id="589" r:id="rId16"/>
    <p:sldId id="396" r:id="rId17"/>
    <p:sldId id="657" r:id="rId18"/>
    <p:sldId id="658" r:id="rId19"/>
    <p:sldId id="414" r:id="rId20"/>
    <p:sldId id="637" r:id="rId21"/>
    <p:sldId id="660" r:id="rId22"/>
    <p:sldId id="675" r:id="rId23"/>
    <p:sldId id="666" r:id="rId24"/>
    <p:sldId id="676" r:id="rId25"/>
    <p:sldId id="667" r:id="rId26"/>
    <p:sldId id="636" r:id="rId27"/>
    <p:sldId id="638" r:id="rId28"/>
    <p:sldId id="669" r:id="rId29"/>
    <p:sldId id="670" r:id="rId30"/>
    <p:sldId id="671" r:id="rId31"/>
    <p:sldId id="639" r:id="rId32"/>
    <p:sldId id="640" r:id="rId33"/>
    <p:sldId id="655" r:id="rId34"/>
    <p:sldId id="653" r:id="rId35"/>
    <p:sldId id="654" r:id="rId36"/>
    <p:sldId id="673" r:id="rId37"/>
    <p:sldId id="679" r:id="rId38"/>
    <p:sldId id="680" r:id="rId39"/>
    <p:sldId id="677" r:id="rId40"/>
    <p:sldId id="513" r:id="rId41"/>
    <p:sldId id="678" r:id="rId42"/>
  </p:sldIdLst>
  <p:sldSz cx="9144000" cy="6858000" type="screen4x3"/>
  <p:notesSz cx="6985000" cy="9220200"/>
  <p:defaultTextStyle>
    <a:defPPr>
      <a:defRPr lang="en-US"/>
    </a:defPPr>
    <a:lvl1pPr algn="l" rtl="0" eaLnBrk="0" fontAlgn="base" hangingPunct="0">
      <a:spcBef>
        <a:spcPct val="40000"/>
      </a:spcBef>
      <a:spcAft>
        <a:spcPct val="0"/>
      </a:spcAft>
      <a:buChar char="•"/>
      <a:defRPr sz="3300" b="1" kern="1200">
        <a:solidFill>
          <a:schemeClr val="bg1"/>
        </a:solidFill>
        <a:latin typeface="Albertus Extra Bold" pitchFamily="34" charset="0"/>
        <a:ea typeface="+mn-ea"/>
        <a:cs typeface="+mn-cs"/>
      </a:defRPr>
    </a:lvl1pPr>
    <a:lvl2pPr marL="457200" algn="l" rtl="0" eaLnBrk="0" fontAlgn="base" hangingPunct="0">
      <a:spcBef>
        <a:spcPct val="40000"/>
      </a:spcBef>
      <a:spcAft>
        <a:spcPct val="0"/>
      </a:spcAft>
      <a:buChar char="•"/>
      <a:defRPr sz="3300" b="1" kern="1200">
        <a:solidFill>
          <a:schemeClr val="bg1"/>
        </a:solidFill>
        <a:latin typeface="Albertus Extra Bold" pitchFamily="34" charset="0"/>
        <a:ea typeface="+mn-ea"/>
        <a:cs typeface="+mn-cs"/>
      </a:defRPr>
    </a:lvl2pPr>
    <a:lvl3pPr marL="914400" algn="l" rtl="0" eaLnBrk="0" fontAlgn="base" hangingPunct="0">
      <a:spcBef>
        <a:spcPct val="40000"/>
      </a:spcBef>
      <a:spcAft>
        <a:spcPct val="0"/>
      </a:spcAft>
      <a:buChar char="•"/>
      <a:defRPr sz="3300" b="1" kern="1200">
        <a:solidFill>
          <a:schemeClr val="bg1"/>
        </a:solidFill>
        <a:latin typeface="Albertus Extra Bold" pitchFamily="34" charset="0"/>
        <a:ea typeface="+mn-ea"/>
        <a:cs typeface="+mn-cs"/>
      </a:defRPr>
    </a:lvl3pPr>
    <a:lvl4pPr marL="1371600" algn="l" rtl="0" eaLnBrk="0" fontAlgn="base" hangingPunct="0">
      <a:spcBef>
        <a:spcPct val="40000"/>
      </a:spcBef>
      <a:spcAft>
        <a:spcPct val="0"/>
      </a:spcAft>
      <a:buChar char="•"/>
      <a:defRPr sz="3300" b="1" kern="1200">
        <a:solidFill>
          <a:schemeClr val="bg1"/>
        </a:solidFill>
        <a:latin typeface="Albertus Extra Bold" pitchFamily="34" charset="0"/>
        <a:ea typeface="+mn-ea"/>
        <a:cs typeface="+mn-cs"/>
      </a:defRPr>
    </a:lvl4pPr>
    <a:lvl5pPr marL="1828800" algn="l" rtl="0" eaLnBrk="0" fontAlgn="base" hangingPunct="0">
      <a:spcBef>
        <a:spcPct val="40000"/>
      </a:spcBef>
      <a:spcAft>
        <a:spcPct val="0"/>
      </a:spcAft>
      <a:buChar char="•"/>
      <a:defRPr sz="3300" b="1" kern="1200">
        <a:solidFill>
          <a:schemeClr val="bg1"/>
        </a:solidFill>
        <a:latin typeface="Albertus Extra Bold" pitchFamily="34" charset="0"/>
        <a:ea typeface="+mn-ea"/>
        <a:cs typeface="+mn-cs"/>
      </a:defRPr>
    </a:lvl5pPr>
    <a:lvl6pPr marL="2286000" algn="l" defTabSz="914400" rtl="0" eaLnBrk="1" latinLnBrk="0" hangingPunct="1">
      <a:defRPr sz="3300" b="1" kern="1200">
        <a:solidFill>
          <a:schemeClr val="bg1"/>
        </a:solidFill>
        <a:latin typeface="Albertus Extra Bold" pitchFamily="34" charset="0"/>
        <a:ea typeface="+mn-ea"/>
        <a:cs typeface="+mn-cs"/>
      </a:defRPr>
    </a:lvl6pPr>
    <a:lvl7pPr marL="2743200" algn="l" defTabSz="914400" rtl="0" eaLnBrk="1" latinLnBrk="0" hangingPunct="1">
      <a:defRPr sz="3300" b="1" kern="1200">
        <a:solidFill>
          <a:schemeClr val="bg1"/>
        </a:solidFill>
        <a:latin typeface="Albertus Extra Bold" pitchFamily="34" charset="0"/>
        <a:ea typeface="+mn-ea"/>
        <a:cs typeface="+mn-cs"/>
      </a:defRPr>
    </a:lvl7pPr>
    <a:lvl8pPr marL="3200400" algn="l" defTabSz="914400" rtl="0" eaLnBrk="1" latinLnBrk="0" hangingPunct="1">
      <a:defRPr sz="3300" b="1" kern="1200">
        <a:solidFill>
          <a:schemeClr val="bg1"/>
        </a:solidFill>
        <a:latin typeface="Albertus Extra Bold" pitchFamily="34" charset="0"/>
        <a:ea typeface="+mn-ea"/>
        <a:cs typeface="+mn-cs"/>
      </a:defRPr>
    </a:lvl8pPr>
    <a:lvl9pPr marL="3657600" algn="l" defTabSz="914400" rtl="0" eaLnBrk="1" latinLnBrk="0" hangingPunct="1">
      <a:defRPr sz="3300" b="1" kern="1200">
        <a:solidFill>
          <a:schemeClr val="bg1"/>
        </a:solidFill>
        <a:latin typeface="Albertus Extra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6600"/>
    <a:srgbClr val="DDDDDD"/>
    <a:srgbClr val="000000"/>
    <a:srgbClr val="FFFF00"/>
    <a:srgbClr val="EAEAEA"/>
    <a:srgbClr val="33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32" d="100"/>
          <a:sy n="32" d="100"/>
        </p:scale>
        <p:origin x="-1578" y="-84"/>
      </p:cViewPr>
      <p:guideLst>
        <p:guide orient="horz" pos="2903"/>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3027363" cy="461963"/>
          </a:xfrm>
          <a:prstGeom prst="rect">
            <a:avLst/>
          </a:prstGeom>
          <a:noFill/>
          <a:ln>
            <a:noFill/>
          </a:ln>
          <a:effectLst/>
          <a:extLst/>
        </p:spPr>
        <p:txBody>
          <a:bodyPr vert="horz" wrap="square" lIns="92267" tIns="46133" rIns="92267" bIns="46133" numCol="1" anchor="t" anchorCtr="0" compatLnSpc="1">
            <a:prstTxWarp prst="textNoShape">
              <a:avLst/>
            </a:prstTxWarp>
          </a:bodyPr>
          <a:lstStyle>
            <a:lvl1pPr defTabSz="922338">
              <a:spcBef>
                <a:spcPct val="0"/>
              </a:spcBef>
              <a:defRPr sz="1200">
                <a:solidFill>
                  <a:srgbClr val="FF3300"/>
                </a:solidFill>
                <a:effectLst>
                  <a:outerShdw blurRad="38100" dist="38100" dir="2700000" algn="tl">
                    <a:srgbClr val="C0C0C0"/>
                  </a:outerShdw>
                </a:effectLst>
                <a:latin typeface="Arial" charset="0"/>
              </a:defRPr>
            </a:lvl1pPr>
          </a:lstStyle>
          <a:p>
            <a:pPr>
              <a:defRPr/>
            </a:pPr>
            <a:endParaRPr lang="en-US"/>
          </a:p>
        </p:txBody>
      </p:sp>
      <p:sp>
        <p:nvSpPr>
          <p:cNvPr id="148483" name="Rectangle 3"/>
          <p:cNvSpPr>
            <a:spLocks noGrp="1" noChangeArrowheads="1"/>
          </p:cNvSpPr>
          <p:nvPr>
            <p:ph type="dt" sz="quarter" idx="1"/>
          </p:nvPr>
        </p:nvSpPr>
        <p:spPr bwMode="auto">
          <a:xfrm>
            <a:off x="3957638" y="0"/>
            <a:ext cx="3027362" cy="461963"/>
          </a:xfrm>
          <a:prstGeom prst="rect">
            <a:avLst/>
          </a:prstGeom>
          <a:noFill/>
          <a:ln>
            <a:noFill/>
          </a:ln>
          <a:effectLst/>
          <a:extLst/>
        </p:spPr>
        <p:txBody>
          <a:bodyPr vert="horz" wrap="square" lIns="92267" tIns="46133" rIns="92267" bIns="46133" numCol="1" anchor="t" anchorCtr="0" compatLnSpc="1">
            <a:prstTxWarp prst="textNoShape">
              <a:avLst/>
            </a:prstTxWarp>
          </a:bodyPr>
          <a:lstStyle>
            <a:lvl1pPr algn="r" defTabSz="922338">
              <a:spcBef>
                <a:spcPct val="0"/>
              </a:spcBef>
              <a:defRPr sz="1200">
                <a:solidFill>
                  <a:srgbClr val="FF3300"/>
                </a:solidFill>
                <a:effectLst>
                  <a:outerShdw blurRad="38100" dist="38100" dir="2700000" algn="tl">
                    <a:srgbClr val="C0C0C0"/>
                  </a:outerShdw>
                </a:effectLst>
                <a:latin typeface="Arial" charset="0"/>
              </a:defRPr>
            </a:lvl1pPr>
          </a:lstStyle>
          <a:p>
            <a:pPr>
              <a:defRPr/>
            </a:pPr>
            <a:endParaRPr lang="en-US"/>
          </a:p>
        </p:txBody>
      </p:sp>
      <p:sp>
        <p:nvSpPr>
          <p:cNvPr id="148484" name="Rectangle 4"/>
          <p:cNvSpPr>
            <a:spLocks noGrp="1" noChangeArrowheads="1"/>
          </p:cNvSpPr>
          <p:nvPr>
            <p:ph type="ftr" sz="quarter" idx="2"/>
          </p:nvPr>
        </p:nvSpPr>
        <p:spPr bwMode="auto">
          <a:xfrm>
            <a:off x="0" y="8758238"/>
            <a:ext cx="3027363" cy="461962"/>
          </a:xfrm>
          <a:prstGeom prst="rect">
            <a:avLst/>
          </a:prstGeom>
          <a:noFill/>
          <a:ln>
            <a:noFill/>
          </a:ln>
          <a:effectLst/>
          <a:extLst/>
        </p:spPr>
        <p:txBody>
          <a:bodyPr vert="horz" wrap="square" lIns="92267" tIns="46133" rIns="92267" bIns="46133" numCol="1" anchor="b" anchorCtr="0" compatLnSpc="1">
            <a:prstTxWarp prst="textNoShape">
              <a:avLst/>
            </a:prstTxWarp>
          </a:bodyPr>
          <a:lstStyle>
            <a:lvl1pPr defTabSz="922338">
              <a:spcBef>
                <a:spcPct val="0"/>
              </a:spcBef>
              <a:defRPr sz="1200">
                <a:solidFill>
                  <a:srgbClr val="FF3300"/>
                </a:solidFill>
                <a:effectLst>
                  <a:outerShdw blurRad="38100" dist="38100" dir="2700000" algn="tl">
                    <a:srgbClr val="C0C0C0"/>
                  </a:outerShdw>
                </a:effectLst>
                <a:latin typeface="Arial" charset="0"/>
              </a:defRPr>
            </a:lvl1pPr>
          </a:lstStyle>
          <a:p>
            <a:pPr>
              <a:defRPr/>
            </a:pPr>
            <a:endParaRPr lang="en-US"/>
          </a:p>
        </p:txBody>
      </p:sp>
      <p:sp>
        <p:nvSpPr>
          <p:cNvPr id="148485" name="Rectangle 5"/>
          <p:cNvSpPr>
            <a:spLocks noGrp="1" noChangeArrowheads="1"/>
          </p:cNvSpPr>
          <p:nvPr>
            <p:ph type="sldNum" sz="quarter" idx="3"/>
          </p:nvPr>
        </p:nvSpPr>
        <p:spPr bwMode="auto">
          <a:xfrm>
            <a:off x="3957638" y="8758238"/>
            <a:ext cx="3027362" cy="461962"/>
          </a:xfrm>
          <a:prstGeom prst="rect">
            <a:avLst/>
          </a:prstGeom>
          <a:noFill/>
          <a:ln>
            <a:noFill/>
          </a:ln>
          <a:effectLst/>
          <a:extLst/>
        </p:spPr>
        <p:txBody>
          <a:bodyPr vert="horz" wrap="square" lIns="92267" tIns="46133" rIns="92267" bIns="46133" numCol="1" anchor="b" anchorCtr="0" compatLnSpc="1">
            <a:prstTxWarp prst="textNoShape">
              <a:avLst/>
            </a:prstTxWarp>
          </a:bodyPr>
          <a:lstStyle>
            <a:lvl1pPr algn="r" defTabSz="922338">
              <a:spcBef>
                <a:spcPct val="0"/>
              </a:spcBef>
              <a:defRPr sz="1200">
                <a:solidFill>
                  <a:srgbClr val="FF3300"/>
                </a:solidFill>
                <a:effectLst>
                  <a:outerShdw blurRad="38100" dist="38100" dir="2700000" algn="tl">
                    <a:srgbClr val="C0C0C0"/>
                  </a:outerShdw>
                </a:effectLst>
                <a:latin typeface="Arial" charset="0"/>
              </a:defRPr>
            </a:lvl1pPr>
          </a:lstStyle>
          <a:p>
            <a:pPr>
              <a:defRPr/>
            </a:pPr>
            <a:fld id="{3BAF4E5A-CBAF-45B7-9F6A-E8BFC77016D0}" type="slidenum">
              <a:rPr lang="en-US"/>
              <a:pPr>
                <a:defRPr/>
              </a:pPr>
              <a:t>‹#›</a:t>
            </a:fld>
            <a:endParaRPr lang="en-US"/>
          </a:p>
        </p:txBody>
      </p:sp>
    </p:spTree>
    <p:extLst>
      <p:ext uri="{BB962C8B-B14F-4D97-AF65-F5344CB8AC3E}">
        <p14:creationId xmlns:p14="http://schemas.microsoft.com/office/powerpoint/2010/main" val="4178840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27363" cy="461963"/>
          </a:xfrm>
          <a:prstGeom prst="rect">
            <a:avLst/>
          </a:prstGeom>
          <a:noFill/>
          <a:ln>
            <a:noFill/>
          </a:ln>
          <a:effectLst/>
          <a:extLst/>
        </p:spPr>
        <p:txBody>
          <a:bodyPr vert="horz" wrap="square" lIns="92267" tIns="46133" rIns="92267" bIns="46133" numCol="1" anchor="t" anchorCtr="0" compatLnSpc="1">
            <a:prstTxWarp prst="textNoShape">
              <a:avLst/>
            </a:prstTxWarp>
          </a:bodyPr>
          <a:lstStyle>
            <a:lvl1pPr defTabSz="922338">
              <a:spcBef>
                <a:spcPct val="0"/>
              </a:spcBef>
              <a:buFontTx/>
              <a:buNone/>
              <a:defRPr sz="1200" b="0">
                <a:solidFill>
                  <a:schemeClr val="tx1"/>
                </a:solidFill>
                <a:effectLst/>
                <a:latin typeface="Times New Roman" pitchFamily="18" charset="0"/>
              </a:defRPr>
            </a:lvl1pPr>
          </a:lstStyle>
          <a:p>
            <a:pPr>
              <a:defRPr/>
            </a:pPr>
            <a:endParaRPr lang="en-US"/>
          </a:p>
        </p:txBody>
      </p:sp>
      <p:sp>
        <p:nvSpPr>
          <p:cNvPr id="62467" name="Rectangle 3"/>
          <p:cNvSpPr>
            <a:spLocks noGrp="1" noChangeArrowheads="1"/>
          </p:cNvSpPr>
          <p:nvPr>
            <p:ph type="dt" idx="1"/>
          </p:nvPr>
        </p:nvSpPr>
        <p:spPr bwMode="auto">
          <a:xfrm>
            <a:off x="3957638" y="0"/>
            <a:ext cx="3027362" cy="461963"/>
          </a:xfrm>
          <a:prstGeom prst="rect">
            <a:avLst/>
          </a:prstGeom>
          <a:noFill/>
          <a:ln>
            <a:noFill/>
          </a:ln>
          <a:effectLst/>
          <a:extLst/>
        </p:spPr>
        <p:txBody>
          <a:bodyPr vert="horz" wrap="square" lIns="92267" tIns="46133" rIns="92267" bIns="46133" numCol="1" anchor="t" anchorCtr="0" compatLnSpc="1">
            <a:prstTxWarp prst="textNoShape">
              <a:avLst/>
            </a:prstTxWarp>
          </a:bodyPr>
          <a:lstStyle>
            <a:lvl1pPr algn="r" defTabSz="922338">
              <a:spcBef>
                <a:spcPct val="0"/>
              </a:spcBef>
              <a:buFontTx/>
              <a:buNone/>
              <a:defRPr sz="1200" b="0">
                <a:solidFill>
                  <a:schemeClr val="tx1"/>
                </a:solidFill>
                <a:effectLst/>
                <a:latin typeface="Times New Roman" pitchFamily="18"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87450" y="690563"/>
            <a:ext cx="4611688" cy="3459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30275" y="4379913"/>
            <a:ext cx="5124450" cy="4149725"/>
          </a:xfrm>
          <a:prstGeom prst="rect">
            <a:avLst/>
          </a:prstGeom>
          <a:noFill/>
          <a:ln>
            <a:noFill/>
          </a:ln>
          <a:effectLst/>
          <a:extLst/>
        </p:spPr>
        <p:txBody>
          <a:bodyPr vert="horz" wrap="square" lIns="92267" tIns="46133" rIns="92267" bIns="461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758238"/>
            <a:ext cx="3027363" cy="461962"/>
          </a:xfrm>
          <a:prstGeom prst="rect">
            <a:avLst/>
          </a:prstGeom>
          <a:noFill/>
          <a:ln>
            <a:noFill/>
          </a:ln>
          <a:effectLst/>
          <a:extLst/>
        </p:spPr>
        <p:txBody>
          <a:bodyPr vert="horz" wrap="square" lIns="92267" tIns="46133" rIns="92267" bIns="46133" numCol="1" anchor="b" anchorCtr="0" compatLnSpc="1">
            <a:prstTxWarp prst="textNoShape">
              <a:avLst/>
            </a:prstTxWarp>
          </a:bodyPr>
          <a:lstStyle>
            <a:lvl1pPr defTabSz="922338">
              <a:spcBef>
                <a:spcPct val="0"/>
              </a:spcBef>
              <a:buFontTx/>
              <a:buNone/>
              <a:defRPr sz="1200" b="0">
                <a:solidFill>
                  <a:schemeClr val="tx1"/>
                </a:solidFill>
                <a:effectLst/>
                <a:latin typeface="Times New Roman" pitchFamily="18" charset="0"/>
              </a:defRPr>
            </a:lvl1pPr>
          </a:lstStyle>
          <a:p>
            <a:pPr>
              <a:defRPr/>
            </a:pPr>
            <a:endParaRPr lang="en-US"/>
          </a:p>
        </p:txBody>
      </p:sp>
      <p:sp>
        <p:nvSpPr>
          <p:cNvPr id="62471" name="Rectangle 7"/>
          <p:cNvSpPr>
            <a:spLocks noGrp="1" noChangeArrowheads="1"/>
          </p:cNvSpPr>
          <p:nvPr>
            <p:ph type="sldNum" sz="quarter" idx="5"/>
          </p:nvPr>
        </p:nvSpPr>
        <p:spPr bwMode="auto">
          <a:xfrm>
            <a:off x="3957638" y="8758238"/>
            <a:ext cx="3027362" cy="461962"/>
          </a:xfrm>
          <a:prstGeom prst="rect">
            <a:avLst/>
          </a:prstGeom>
          <a:noFill/>
          <a:ln>
            <a:noFill/>
          </a:ln>
          <a:effectLst/>
          <a:extLst/>
        </p:spPr>
        <p:txBody>
          <a:bodyPr vert="horz" wrap="square" lIns="92267" tIns="46133" rIns="92267" bIns="46133" numCol="1" anchor="b" anchorCtr="0" compatLnSpc="1">
            <a:prstTxWarp prst="textNoShape">
              <a:avLst/>
            </a:prstTxWarp>
          </a:bodyPr>
          <a:lstStyle>
            <a:lvl1pPr algn="r" defTabSz="922338">
              <a:spcBef>
                <a:spcPct val="0"/>
              </a:spcBef>
              <a:buFontTx/>
              <a:buNone/>
              <a:defRPr sz="1200" b="0">
                <a:solidFill>
                  <a:schemeClr val="tx1"/>
                </a:solidFill>
                <a:effectLst/>
                <a:latin typeface="Times New Roman" pitchFamily="18" charset="0"/>
              </a:defRPr>
            </a:lvl1pPr>
          </a:lstStyle>
          <a:p>
            <a:pPr>
              <a:defRPr/>
            </a:pPr>
            <a:fld id="{C3E3B2CC-CF54-4DCC-9624-0A6B277484B5}" type="slidenum">
              <a:rPr lang="en-US"/>
              <a:pPr>
                <a:defRPr/>
              </a:pPr>
              <a:t>‹#›</a:t>
            </a:fld>
            <a:endParaRPr lang="en-US"/>
          </a:p>
        </p:txBody>
      </p:sp>
    </p:spTree>
    <p:extLst>
      <p:ext uri="{BB962C8B-B14F-4D97-AF65-F5344CB8AC3E}">
        <p14:creationId xmlns:p14="http://schemas.microsoft.com/office/powerpoint/2010/main" val="1656158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D4F5DDE1-BE9E-4B7B-AFCC-5EACF0057E72}" type="slidenum">
              <a:rPr lang="en-US" altLang="en-US" sz="1200" b="0" smtClean="0">
                <a:solidFill>
                  <a:schemeClr val="tx1"/>
                </a:solidFill>
                <a:latin typeface="Times New Roman" pitchFamily="18" charset="0"/>
              </a:rPr>
              <a:pPr/>
              <a:t>1</a:t>
            </a:fld>
            <a:endParaRPr lang="en-US" altLang="en-US" sz="1200" b="0" smtClean="0">
              <a:solidFill>
                <a:schemeClr val="tx1"/>
              </a:solidFill>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34C784F3-592A-4142-A4D9-0E96E3ECCEAC}" type="slidenum">
              <a:rPr lang="en-US" altLang="en-US" sz="1200" b="0" smtClean="0">
                <a:solidFill>
                  <a:schemeClr val="tx1"/>
                </a:solidFill>
                <a:latin typeface="Times New Roman" pitchFamily="18" charset="0"/>
              </a:rPr>
              <a:pPr/>
              <a:t>10</a:t>
            </a:fld>
            <a:endParaRPr lang="en-US" altLang="en-US" sz="1200" b="0" smtClean="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23C61A0D-AC9F-40A5-8E74-13F62ED5D0E4}" type="slidenum">
              <a:rPr lang="en-US" altLang="en-US" sz="1200" b="0" smtClean="0">
                <a:solidFill>
                  <a:schemeClr val="tx1"/>
                </a:solidFill>
                <a:latin typeface="Times New Roman" pitchFamily="18" charset="0"/>
              </a:rPr>
              <a:pPr/>
              <a:t>11</a:t>
            </a:fld>
            <a:endParaRPr lang="en-US" altLang="en-US" sz="1200" b="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23C61A0D-AC9F-40A5-8E74-13F62ED5D0E4}" type="slidenum">
              <a:rPr lang="en-US" altLang="en-US" sz="1200" b="0" smtClean="0">
                <a:solidFill>
                  <a:schemeClr val="tx1"/>
                </a:solidFill>
                <a:latin typeface="Times New Roman" pitchFamily="18" charset="0"/>
              </a:rPr>
              <a:pPr/>
              <a:t>12</a:t>
            </a:fld>
            <a:endParaRPr lang="en-US" altLang="en-US" sz="1200" b="0" smtClean="0">
              <a:solidFill>
                <a:schemeClr val="tx1"/>
              </a:solidFill>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8A128D73-50EB-49C8-BA29-97B8CA3EEDE3}" type="slidenum">
              <a:rPr lang="en-US" altLang="en-US" sz="1200" b="0" smtClean="0">
                <a:solidFill>
                  <a:schemeClr val="tx1"/>
                </a:solidFill>
                <a:latin typeface="Times New Roman" pitchFamily="18" charset="0"/>
              </a:rPr>
              <a:pPr/>
              <a:t>13</a:t>
            </a:fld>
            <a:endParaRPr lang="en-US" altLang="en-US" sz="1200" b="0" smtClean="0">
              <a:solidFill>
                <a:schemeClr val="tx1"/>
              </a:solidFill>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E04AAEB2-A2E4-46AC-BBFB-D21E86CE992C}" type="slidenum">
              <a:rPr lang="en-US" altLang="en-US" sz="1200" b="0" smtClean="0">
                <a:solidFill>
                  <a:schemeClr val="tx1"/>
                </a:solidFill>
                <a:latin typeface="Times New Roman" pitchFamily="18" charset="0"/>
              </a:rPr>
              <a:pPr/>
              <a:t>14</a:t>
            </a:fld>
            <a:endParaRPr lang="en-US" altLang="en-US" sz="1200" b="0" smtClean="0">
              <a:solidFill>
                <a:schemeClr val="tx1"/>
              </a:solidFill>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45D59196-3766-4CB5-9F54-7DB3837E91A2}" type="slidenum">
              <a:rPr lang="en-US" altLang="en-US" sz="1200" b="0" smtClean="0">
                <a:solidFill>
                  <a:schemeClr val="tx1"/>
                </a:solidFill>
                <a:latin typeface="Times New Roman" pitchFamily="18" charset="0"/>
              </a:rPr>
              <a:pPr/>
              <a:t>15</a:t>
            </a:fld>
            <a:endParaRPr lang="en-US" altLang="en-US" sz="1200" b="0" smtClean="0">
              <a:solidFill>
                <a:schemeClr val="tx1"/>
              </a:solidFill>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94207536-7339-4578-B798-DE23AB1C4198}" type="slidenum">
              <a:rPr lang="en-US" altLang="en-US" sz="1200" b="0" smtClean="0">
                <a:solidFill>
                  <a:schemeClr val="tx1"/>
                </a:solidFill>
                <a:latin typeface="Times New Roman" pitchFamily="18" charset="0"/>
              </a:rPr>
              <a:pPr/>
              <a:t>16</a:t>
            </a:fld>
            <a:endParaRPr lang="en-US" altLang="en-US" sz="1200" b="0" smtClean="0">
              <a:solidFill>
                <a:schemeClr val="tx1"/>
              </a:solidFill>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4941749D-EEA5-4E00-8E0B-87CBBA4328A6}" type="slidenum">
              <a:rPr lang="en-US" altLang="en-US" sz="1200" b="0" smtClean="0">
                <a:solidFill>
                  <a:schemeClr val="tx1"/>
                </a:solidFill>
                <a:latin typeface="Times New Roman" pitchFamily="18" charset="0"/>
              </a:rPr>
              <a:pPr/>
              <a:t>17</a:t>
            </a:fld>
            <a:endParaRPr lang="en-US" altLang="en-US" sz="1200" b="0" smtClean="0">
              <a:solidFill>
                <a:schemeClr val="tx1"/>
              </a:solidFill>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7236D4E4-5979-477D-8F47-6034403ACC37}" type="slidenum">
              <a:rPr lang="en-US" altLang="en-US" sz="1200" b="0" smtClean="0">
                <a:solidFill>
                  <a:schemeClr val="tx1"/>
                </a:solidFill>
                <a:latin typeface="Times New Roman" pitchFamily="18" charset="0"/>
              </a:rPr>
              <a:pPr/>
              <a:t>18</a:t>
            </a:fld>
            <a:endParaRPr lang="en-US" altLang="en-US" sz="1200" b="0" smtClean="0">
              <a:solidFill>
                <a:schemeClr val="tx1"/>
              </a:solidFill>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6D9EA6BF-E62C-4277-82A3-EB61327EE15C}" type="slidenum">
              <a:rPr lang="en-US" altLang="en-US" sz="1200" b="0" smtClean="0">
                <a:solidFill>
                  <a:schemeClr val="tx1"/>
                </a:solidFill>
                <a:latin typeface="Times New Roman" pitchFamily="18" charset="0"/>
              </a:rPr>
              <a:pPr/>
              <a:t>19</a:t>
            </a:fld>
            <a:endParaRPr lang="en-US" altLang="en-US" sz="1200" b="0" smtClean="0">
              <a:solidFill>
                <a:schemeClr val="tx1"/>
              </a:solidFill>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2A8A25E1-A4E3-47C8-A420-3624AC0BC4D8}" type="slidenum">
              <a:rPr lang="en-US" altLang="en-US" sz="1200" b="0" smtClean="0">
                <a:solidFill>
                  <a:schemeClr val="tx1"/>
                </a:solidFill>
                <a:latin typeface="Times New Roman" pitchFamily="18" charset="0"/>
              </a:rPr>
              <a:pPr/>
              <a:t>2</a:t>
            </a:fld>
            <a:endParaRPr lang="en-US" altLang="en-US" sz="1200" b="0" smtClean="0">
              <a:solidFill>
                <a:schemeClr val="tx1"/>
              </a:solidFill>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CF56038C-A3D0-46B9-AD93-4891DFA1CFAD}" type="slidenum">
              <a:rPr lang="en-US" altLang="en-US" sz="1200" b="0" smtClean="0">
                <a:solidFill>
                  <a:schemeClr val="tx1"/>
                </a:solidFill>
                <a:latin typeface="Times New Roman" pitchFamily="18" charset="0"/>
              </a:rPr>
              <a:pPr/>
              <a:t>20</a:t>
            </a:fld>
            <a:endParaRPr lang="en-US" altLang="en-US" sz="1200" b="0" smtClean="0">
              <a:solidFill>
                <a:schemeClr val="tx1"/>
              </a:solidFill>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44C9A0F5-A74C-4AE4-8D83-37F962F7D7A6}" type="slidenum">
              <a:rPr lang="en-US" altLang="en-US" sz="1200" b="0" smtClean="0">
                <a:solidFill>
                  <a:schemeClr val="tx1"/>
                </a:solidFill>
                <a:latin typeface="Times New Roman" pitchFamily="18" charset="0"/>
              </a:rPr>
              <a:pPr/>
              <a:t>21</a:t>
            </a:fld>
            <a:endParaRPr lang="en-US" altLang="en-US" sz="1200" b="0" smtClean="0">
              <a:solidFill>
                <a:schemeClr val="tx1"/>
              </a:solidFill>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44C9A0F5-A74C-4AE4-8D83-37F962F7D7A6}" type="slidenum">
              <a:rPr lang="en-US" altLang="en-US" sz="1200" b="0" smtClean="0">
                <a:solidFill>
                  <a:schemeClr val="tx1"/>
                </a:solidFill>
                <a:latin typeface="Times New Roman" pitchFamily="18" charset="0"/>
              </a:rPr>
              <a:pPr/>
              <a:t>22</a:t>
            </a:fld>
            <a:endParaRPr lang="en-US" altLang="en-US" sz="1200" b="0" smtClean="0">
              <a:solidFill>
                <a:schemeClr val="tx1"/>
              </a:solidFill>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C58B0E89-332C-4B8D-BA60-80852F07852E}" type="slidenum">
              <a:rPr lang="en-US" altLang="en-US" sz="1200" b="0" smtClean="0">
                <a:solidFill>
                  <a:schemeClr val="tx1"/>
                </a:solidFill>
                <a:latin typeface="Times New Roman" pitchFamily="18" charset="0"/>
              </a:rPr>
              <a:pPr/>
              <a:t>23</a:t>
            </a:fld>
            <a:endParaRPr lang="en-US" altLang="en-US" sz="1200" b="0" smtClean="0">
              <a:solidFill>
                <a:schemeClr val="tx1"/>
              </a:solidFill>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C58B0E89-332C-4B8D-BA60-80852F07852E}" type="slidenum">
              <a:rPr lang="en-US" altLang="en-US" sz="1200" b="0" smtClean="0">
                <a:solidFill>
                  <a:schemeClr val="tx1"/>
                </a:solidFill>
                <a:latin typeface="Times New Roman" pitchFamily="18" charset="0"/>
              </a:rPr>
              <a:pPr/>
              <a:t>24</a:t>
            </a:fld>
            <a:endParaRPr lang="en-US" altLang="en-US" sz="1200" b="0" smtClean="0">
              <a:solidFill>
                <a:schemeClr val="tx1"/>
              </a:solidFill>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3F05005F-3572-46B9-A442-925DA2E92E52}" type="slidenum">
              <a:rPr lang="en-US" altLang="en-US" sz="1200" b="0" smtClean="0">
                <a:solidFill>
                  <a:schemeClr val="tx1"/>
                </a:solidFill>
                <a:latin typeface="Times New Roman" pitchFamily="18" charset="0"/>
              </a:rPr>
              <a:pPr/>
              <a:t>25</a:t>
            </a:fld>
            <a:endParaRPr lang="en-US" altLang="en-US" sz="1200" b="0" smtClean="0">
              <a:solidFill>
                <a:schemeClr val="tx1"/>
              </a:solidFill>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E52FEF14-BA42-4C58-9FEF-140A366AE465}" type="slidenum">
              <a:rPr lang="en-US" altLang="en-US" sz="1200" b="0" smtClean="0">
                <a:solidFill>
                  <a:schemeClr val="tx1"/>
                </a:solidFill>
                <a:latin typeface="Times New Roman" pitchFamily="18" charset="0"/>
              </a:rPr>
              <a:pPr/>
              <a:t>26</a:t>
            </a:fld>
            <a:endParaRPr lang="en-US" altLang="en-US" sz="1200" b="0" smtClean="0">
              <a:solidFill>
                <a:schemeClr val="tx1"/>
              </a:solidFill>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82A12AD4-FD80-46AB-B20A-97CD5CA84CA9}" type="slidenum">
              <a:rPr lang="en-US" altLang="en-US" sz="1200" b="0" smtClean="0">
                <a:solidFill>
                  <a:schemeClr val="tx1"/>
                </a:solidFill>
                <a:latin typeface="Times New Roman" pitchFamily="18" charset="0"/>
              </a:rPr>
              <a:pPr/>
              <a:t>27</a:t>
            </a:fld>
            <a:endParaRPr lang="en-US" altLang="en-US" sz="1200" b="0" smtClean="0">
              <a:solidFill>
                <a:schemeClr val="tx1"/>
              </a:solidFill>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8B58BB14-3930-48FE-9FC6-CEF3C2FA4DAF}" type="slidenum">
              <a:rPr lang="en-US" altLang="en-US" sz="1200" b="0" smtClean="0">
                <a:solidFill>
                  <a:schemeClr val="tx1"/>
                </a:solidFill>
                <a:latin typeface="Times New Roman" pitchFamily="18" charset="0"/>
              </a:rPr>
              <a:pPr/>
              <a:t>28</a:t>
            </a:fld>
            <a:endParaRPr lang="en-US" altLang="en-US" sz="1200" b="0" smtClean="0">
              <a:solidFill>
                <a:schemeClr val="tx1"/>
              </a:solidFill>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25B339B6-F2E5-4C6E-B93C-7A4EEE8BCCF5}" type="slidenum">
              <a:rPr lang="en-US" altLang="en-US" sz="1200" b="0" smtClean="0">
                <a:solidFill>
                  <a:schemeClr val="tx1"/>
                </a:solidFill>
                <a:latin typeface="Times New Roman" pitchFamily="18" charset="0"/>
              </a:rPr>
              <a:pPr/>
              <a:t>29</a:t>
            </a:fld>
            <a:endParaRPr lang="en-US" altLang="en-US" sz="1200" b="0" smtClean="0">
              <a:solidFill>
                <a:schemeClr val="tx1"/>
              </a:solidFill>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DBD30F2F-8D52-4A14-8E96-8CEE6EF8D3C2}" type="slidenum">
              <a:rPr lang="en-US" altLang="en-US" sz="1200" b="0" smtClean="0">
                <a:solidFill>
                  <a:schemeClr val="tx1"/>
                </a:solidFill>
                <a:latin typeface="Times New Roman" pitchFamily="18" charset="0"/>
              </a:rPr>
              <a:pPr/>
              <a:t>3</a:t>
            </a:fld>
            <a:endParaRPr lang="en-US" altLang="en-US" sz="1200" b="0" smtClean="0">
              <a:solidFill>
                <a:schemeClr val="tx1"/>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BD15439C-FAE7-47C0-B686-FF28D9A5C6AD}" type="slidenum">
              <a:rPr lang="en-US" altLang="en-US" sz="1200" b="0" smtClean="0">
                <a:solidFill>
                  <a:schemeClr val="tx1"/>
                </a:solidFill>
                <a:latin typeface="Times New Roman" pitchFamily="18" charset="0"/>
              </a:rPr>
              <a:pPr/>
              <a:t>30</a:t>
            </a:fld>
            <a:endParaRPr lang="en-US" altLang="en-US" sz="1200" b="0" smtClean="0">
              <a:solidFill>
                <a:schemeClr val="tx1"/>
              </a:solidFill>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D6211385-C978-469C-B460-B77EEC377047}" type="slidenum">
              <a:rPr lang="en-US" altLang="en-US" sz="1200" b="0" smtClean="0">
                <a:solidFill>
                  <a:schemeClr val="tx1"/>
                </a:solidFill>
                <a:latin typeface="Times New Roman" pitchFamily="18" charset="0"/>
              </a:rPr>
              <a:pPr/>
              <a:t>31</a:t>
            </a:fld>
            <a:endParaRPr lang="en-US" altLang="en-US" sz="1200" b="0" smtClean="0">
              <a:solidFill>
                <a:schemeClr val="tx1"/>
              </a:solidFill>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4A517550-0953-4177-9476-7236DB1C114E}" type="slidenum">
              <a:rPr lang="en-US" altLang="en-US" sz="1200" b="0" smtClean="0">
                <a:solidFill>
                  <a:schemeClr val="tx1"/>
                </a:solidFill>
                <a:latin typeface="Times New Roman" pitchFamily="18" charset="0"/>
              </a:rPr>
              <a:pPr/>
              <a:t>32</a:t>
            </a:fld>
            <a:endParaRPr lang="en-US" altLang="en-US" sz="1200" b="0" smtClean="0">
              <a:solidFill>
                <a:schemeClr val="tx1"/>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20906EFE-626F-4D26-A472-EF0733A8C317}" type="slidenum">
              <a:rPr lang="en-US" altLang="en-US" sz="1200" b="0" smtClean="0">
                <a:solidFill>
                  <a:schemeClr val="tx1"/>
                </a:solidFill>
                <a:latin typeface="Times New Roman" pitchFamily="18" charset="0"/>
              </a:rPr>
              <a:pPr/>
              <a:t>33</a:t>
            </a:fld>
            <a:endParaRPr lang="en-US" altLang="en-US" sz="1200" b="0" smtClean="0">
              <a:solidFill>
                <a:schemeClr val="tx1"/>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8343F36A-0DB9-4E5C-A336-E3F051665C69}" type="slidenum">
              <a:rPr lang="en-US" altLang="en-US" sz="1200" b="0" smtClean="0">
                <a:solidFill>
                  <a:schemeClr val="tx1"/>
                </a:solidFill>
                <a:latin typeface="Times New Roman" pitchFamily="18" charset="0"/>
              </a:rPr>
              <a:pPr/>
              <a:t>34</a:t>
            </a:fld>
            <a:endParaRPr lang="en-US" altLang="en-US" sz="1200" b="0" smtClean="0">
              <a:solidFill>
                <a:schemeClr val="tx1"/>
              </a:solidFill>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BF2C1BB1-CB2C-47C6-AAD3-23859AF5E95E}" type="slidenum">
              <a:rPr lang="en-US" altLang="en-US" sz="1200" b="0" smtClean="0">
                <a:solidFill>
                  <a:schemeClr val="tx1"/>
                </a:solidFill>
                <a:latin typeface="Times New Roman" pitchFamily="18" charset="0"/>
              </a:rPr>
              <a:pPr/>
              <a:t>35</a:t>
            </a:fld>
            <a:endParaRPr lang="en-US" altLang="en-US" sz="1200" b="0" smtClean="0">
              <a:solidFill>
                <a:schemeClr val="tx1"/>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C2044C8C-0F4B-4409-8F2F-F124B9EF8631}" type="slidenum">
              <a:rPr lang="en-US" altLang="en-US" sz="1200" b="0" smtClean="0">
                <a:solidFill>
                  <a:schemeClr val="tx1"/>
                </a:solidFill>
                <a:latin typeface="Times New Roman" pitchFamily="18" charset="0"/>
              </a:rPr>
              <a:pPr/>
              <a:t>36</a:t>
            </a:fld>
            <a:endParaRPr lang="en-US" altLang="en-US" sz="1200" b="0" smtClean="0">
              <a:solidFill>
                <a:schemeClr val="tx1"/>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C2044C8C-0F4B-4409-8F2F-F124B9EF8631}" type="slidenum">
              <a:rPr lang="en-US" altLang="en-US" sz="1200" b="0" smtClean="0">
                <a:solidFill>
                  <a:schemeClr val="tx1"/>
                </a:solidFill>
                <a:latin typeface="Times New Roman" pitchFamily="18" charset="0"/>
              </a:rPr>
              <a:pPr/>
              <a:t>37</a:t>
            </a:fld>
            <a:endParaRPr lang="en-US" altLang="en-US" sz="1200" b="0" smtClean="0">
              <a:solidFill>
                <a:schemeClr val="tx1"/>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C2044C8C-0F4B-4409-8F2F-F124B9EF8631}" type="slidenum">
              <a:rPr lang="en-US" altLang="en-US" sz="1200" b="0" smtClean="0">
                <a:solidFill>
                  <a:schemeClr val="tx1"/>
                </a:solidFill>
                <a:latin typeface="Times New Roman" pitchFamily="18" charset="0"/>
              </a:rPr>
              <a:pPr/>
              <a:t>38</a:t>
            </a:fld>
            <a:endParaRPr lang="en-US" altLang="en-US" sz="1200" b="0" smtClean="0">
              <a:solidFill>
                <a:schemeClr val="tx1"/>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C2044C8C-0F4B-4409-8F2F-F124B9EF8631}" type="slidenum">
              <a:rPr lang="en-US" altLang="en-US" sz="1200" b="0" smtClean="0">
                <a:solidFill>
                  <a:schemeClr val="tx1"/>
                </a:solidFill>
                <a:latin typeface="Times New Roman" pitchFamily="18" charset="0"/>
              </a:rPr>
              <a:pPr/>
              <a:t>39</a:t>
            </a:fld>
            <a:endParaRPr lang="en-US" altLang="en-US" sz="1200" b="0" smtClean="0">
              <a:solidFill>
                <a:schemeClr val="tx1"/>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AE11660E-600C-4F6F-9AA0-9813D08E05FA}" type="slidenum">
              <a:rPr lang="en-US" altLang="en-US" sz="1200" b="0" smtClean="0">
                <a:solidFill>
                  <a:schemeClr val="tx1"/>
                </a:solidFill>
                <a:latin typeface="Times New Roman" pitchFamily="18" charset="0"/>
              </a:rPr>
              <a:pPr/>
              <a:t>4</a:t>
            </a:fld>
            <a:endParaRPr lang="en-US" altLang="en-US" sz="1200" b="0" smtClean="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443C5B7A-CA82-495E-A8F7-E7A40B1779CF}" type="slidenum">
              <a:rPr lang="en-US" altLang="en-US" sz="1200" b="0" smtClean="0">
                <a:solidFill>
                  <a:schemeClr val="tx1"/>
                </a:solidFill>
                <a:latin typeface="Times New Roman" pitchFamily="18" charset="0"/>
              </a:rPr>
              <a:pPr/>
              <a:t>40</a:t>
            </a:fld>
            <a:endParaRPr lang="en-US" altLang="en-US" sz="1200" b="0" smtClean="0">
              <a:solidFill>
                <a:schemeClr val="tx1"/>
              </a:solidFill>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443C5B7A-CA82-495E-A8F7-E7A40B1779CF}" type="slidenum">
              <a:rPr lang="en-US" altLang="en-US" sz="1200" b="0" smtClean="0">
                <a:solidFill>
                  <a:schemeClr val="tx1"/>
                </a:solidFill>
                <a:latin typeface="Times New Roman" pitchFamily="18" charset="0"/>
              </a:rPr>
              <a:pPr/>
              <a:t>41</a:t>
            </a:fld>
            <a:endParaRPr lang="en-US" altLang="en-US" sz="1200" b="0" smtClean="0">
              <a:solidFill>
                <a:schemeClr val="tx1"/>
              </a:solidFill>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F991BE12-3414-4097-9504-FD43C7EB734A}" type="slidenum">
              <a:rPr lang="en-US" altLang="en-US" sz="1200" b="0" smtClean="0">
                <a:solidFill>
                  <a:schemeClr val="tx1"/>
                </a:solidFill>
                <a:latin typeface="Times New Roman" pitchFamily="18" charset="0"/>
              </a:rPr>
              <a:pPr/>
              <a:t>5</a:t>
            </a:fld>
            <a:endParaRPr lang="en-US" altLang="en-US" sz="1200" b="0" smtClean="0">
              <a:solidFill>
                <a:schemeClr val="tx1"/>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6A2F2A8C-74F0-43C3-BCAC-A94C4F900C2D}" type="slidenum">
              <a:rPr lang="en-US" altLang="en-US" sz="1200" b="0" smtClean="0">
                <a:solidFill>
                  <a:schemeClr val="tx1"/>
                </a:solidFill>
                <a:latin typeface="Times New Roman" pitchFamily="18" charset="0"/>
              </a:rPr>
              <a:pPr/>
              <a:t>6</a:t>
            </a:fld>
            <a:endParaRPr lang="en-US" altLang="en-US" sz="1200" b="0" smtClean="0">
              <a:solidFill>
                <a:schemeClr val="tx1"/>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A48C1FC7-1DF4-44B4-98D8-1F4CE309326E}" type="slidenum">
              <a:rPr lang="en-US" altLang="en-US" sz="1200" b="0" smtClean="0">
                <a:solidFill>
                  <a:schemeClr val="tx1"/>
                </a:solidFill>
                <a:latin typeface="Times New Roman" pitchFamily="18" charset="0"/>
              </a:rPr>
              <a:pPr/>
              <a:t>7</a:t>
            </a:fld>
            <a:endParaRPr lang="en-US" altLang="en-US" sz="1200" b="0" smtClean="0">
              <a:solidFill>
                <a:schemeClr val="tx1"/>
              </a:solidFill>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E63E0307-0F59-4A42-9C49-305EB9CFFB5F}" type="slidenum">
              <a:rPr lang="en-US" altLang="en-US" sz="1200" b="0" smtClean="0">
                <a:solidFill>
                  <a:schemeClr val="tx1"/>
                </a:solidFill>
                <a:latin typeface="Times New Roman" pitchFamily="18" charset="0"/>
              </a:rPr>
              <a:pPr/>
              <a:t>8</a:t>
            </a:fld>
            <a:endParaRPr lang="en-US" altLang="en-US" sz="1200" b="0" smtClean="0">
              <a:solidFill>
                <a:schemeClr val="tx1"/>
              </a:solidFill>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3300" b="1">
                <a:solidFill>
                  <a:schemeClr val="bg1"/>
                </a:solidFill>
                <a:latin typeface="Albertus Extra Bold" pitchFamily="34" charset="0"/>
              </a:defRPr>
            </a:lvl1pPr>
            <a:lvl2pPr marL="742950" indent="-285750" defTabSz="922338">
              <a:defRPr sz="3300" b="1">
                <a:solidFill>
                  <a:schemeClr val="bg1"/>
                </a:solidFill>
                <a:latin typeface="Albertus Extra Bold" pitchFamily="34" charset="0"/>
              </a:defRPr>
            </a:lvl2pPr>
            <a:lvl3pPr marL="1143000" indent="-228600" defTabSz="922338">
              <a:defRPr sz="3300" b="1">
                <a:solidFill>
                  <a:schemeClr val="bg1"/>
                </a:solidFill>
                <a:latin typeface="Albertus Extra Bold" pitchFamily="34" charset="0"/>
              </a:defRPr>
            </a:lvl3pPr>
            <a:lvl4pPr marL="1600200" indent="-228600" defTabSz="922338">
              <a:defRPr sz="3300" b="1">
                <a:solidFill>
                  <a:schemeClr val="bg1"/>
                </a:solidFill>
                <a:latin typeface="Albertus Extra Bold" pitchFamily="34" charset="0"/>
              </a:defRPr>
            </a:lvl4pPr>
            <a:lvl5pPr marL="2057400" indent="-228600" defTabSz="922338">
              <a:defRPr sz="3300" b="1">
                <a:solidFill>
                  <a:schemeClr val="bg1"/>
                </a:solidFill>
                <a:latin typeface="Albertus Extra Bold" pitchFamily="34" charset="0"/>
              </a:defRPr>
            </a:lvl5pPr>
            <a:lvl6pPr marL="2514600" indent="-228600" defTabSz="922338" eaLnBrk="0" fontAlgn="base" hangingPunct="0">
              <a:spcBef>
                <a:spcPct val="40000"/>
              </a:spcBef>
              <a:spcAft>
                <a:spcPct val="0"/>
              </a:spcAft>
              <a:buChar char="•"/>
              <a:defRPr sz="3300" b="1">
                <a:solidFill>
                  <a:schemeClr val="bg1"/>
                </a:solidFill>
                <a:latin typeface="Albertus Extra Bold" pitchFamily="34" charset="0"/>
              </a:defRPr>
            </a:lvl6pPr>
            <a:lvl7pPr marL="2971800" indent="-228600" defTabSz="922338" eaLnBrk="0" fontAlgn="base" hangingPunct="0">
              <a:spcBef>
                <a:spcPct val="40000"/>
              </a:spcBef>
              <a:spcAft>
                <a:spcPct val="0"/>
              </a:spcAft>
              <a:buChar char="•"/>
              <a:defRPr sz="3300" b="1">
                <a:solidFill>
                  <a:schemeClr val="bg1"/>
                </a:solidFill>
                <a:latin typeface="Albertus Extra Bold" pitchFamily="34" charset="0"/>
              </a:defRPr>
            </a:lvl7pPr>
            <a:lvl8pPr marL="3429000" indent="-228600" defTabSz="922338" eaLnBrk="0" fontAlgn="base" hangingPunct="0">
              <a:spcBef>
                <a:spcPct val="40000"/>
              </a:spcBef>
              <a:spcAft>
                <a:spcPct val="0"/>
              </a:spcAft>
              <a:buChar char="•"/>
              <a:defRPr sz="3300" b="1">
                <a:solidFill>
                  <a:schemeClr val="bg1"/>
                </a:solidFill>
                <a:latin typeface="Albertus Extra Bold" pitchFamily="34" charset="0"/>
              </a:defRPr>
            </a:lvl8pPr>
            <a:lvl9pPr marL="3886200" indent="-228600" defTabSz="922338" eaLnBrk="0" fontAlgn="base" hangingPunct="0">
              <a:spcBef>
                <a:spcPct val="40000"/>
              </a:spcBef>
              <a:spcAft>
                <a:spcPct val="0"/>
              </a:spcAft>
              <a:buChar char="•"/>
              <a:defRPr sz="3300" b="1">
                <a:solidFill>
                  <a:schemeClr val="bg1"/>
                </a:solidFill>
                <a:latin typeface="Albertus Extra Bold" pitchFamily="34" charset="0"/>
              </a:defRPr>
            </a:lvl9pPr>
          </a:lstStyle>
          <a:p>
            <a:fld id="{4F7C26D6-AED1-4348-A213-9AF41564E119}" type="slidenum">
              <a:rPr lang="en-US" altLang="en-US" sz="1200" b="0" smtClean="0">
                <a:solidFill>
                  <a:schemeClr val="tx1"/>
                </a:solidFill>
                <a:latin typeface="Times New Roman" pitchFamily="18" charset="0"/>
              </a:rPr>
              <a:pPr/>
              <a:t>9</a:t>
            </a:fld>
            <a:endParaRPr lang="en-US" altLang="en-US" sz="1200" b="0" smtClean="0">
              <a:solidFill>
                <a:schemeClr val="tx1"/>
              </a:solidFill>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D3C18-E88F-44C9-843A-DBBC08DA08A9}" type="slidenum">
              <a:rPr lang="en-US"/>
              <a:pPr>
                <a:defRPr/>
              </a:pPr>
              <a:t>‹#›</a:t>
            </a:fld>
            <a:endParaRPr lang="en-US"/>
          </a:p>
        </p:txBody>
      </p:sp>
    </p:spTree>
    <p:extLst>
      <p:ext uri="{BB962C8B-B14F-4D97-AF65-F5344CB8AC3E}">
        <p14:creationId xmlns:p14="http://schemas.microsoft.com/office/powerpoint/2010/main" val="33649250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336211-D2CA-4351-8C4B-4D22B4337F57}" type="slidenum">
              <a:rPr lang="en-US"/>
              <a:pPr>
                <a:defRPr/>
              </a:pPr>
              <a:t>‹#›</a:t>
            </a:fld>
            <a:endParaRPr lang="en-US"/>
          </a:p>
        </p:txBody>
      </p:sp>
    </p:spTree>
    <p:extLst>
      <p:ext uri="{BB962C8B-B14F-4D97-AF65-F5344CB8AC3E}">
        <p14:creationId xmlns:p14="http://schemas.microsoft.com/office/powerpoint/2010/main" val="5440016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C8CFF-C748-4130-B0AB-936266FC9DD9}" type="slidenum">
              <a:rPr lang="en-US"/>
              <a:pPr>
                <a:defRPr/>
              </a:pPr>
              <a:t>‹#›</a:t>
            </a:fld>
            <a:endParaRPr lang="en-US"/>
          </a:p>
        </p:txBody>
      </p:sp>
    </p:spTree>
    <p:extLst>
      <p:ext uri="{BB962C8B-B14F-4D97-AF65-F5344CB8AC3E}">
        <p14:creationId xmlns:p14="http://schemas.microsoft.com/office/powerpoint/2010/main" val="29766038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89475-BA6B-495A-A109-00E6DE1B51FF}" type="slidenum">
              <a:rPr lang="en-US"/>
              <a:pPr>
                <a:defRPr/>
              </a:pPr>
              <a:t>‹#›</a:t>
            </a:fld>
            <a:endParaRPr lang="en-US"/>
          </a:p>
        </p:txBody>
      </p:sp>
    </p:spTree>
    <p:extLst>
      <p:ext uri="{BB962C8B-B14F-4D97-AF65-F5344CB8AC3E}">
        <p14:creationId xmlns:p14="http://schemas.microsoft.com/office/powerpoint/2010/main" val="12737047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3B94B8-C00C-4253-B471-D4E59EF744B4}" type="slidenum">
              <a:rPr lang="en-US"/>
              <a:pPr>
                <a:defRPr/>
              </a:pPr>
              <a:t>‹#›</a:t>
            </a:fld>
            <a:endParaRPr lang="en-US"/>
          </a:p>
        </p:txBody>
      </p:sp>
    </p:spTree>
    <p:extLst>
      <p:ext uri="{BB962C8B-B14F-4D97-AF65-F5344CB8AC3E}">
        <p14:creationId xmlns:p14="http://schemas.microsoft.com/office/powerpoint/2010/main" val="10540997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81FFB3-06C8-4F33-B819-978E2E10A248}" type="slidenum">
              <a:rPr lang="en-US"/>
              <a:pPr>
                <a:defRPr/>
              </a:pPr>
              <a:t>‹#›</a:t>
            </a:fld>
            <a:endParaRPr lang="en-US"/>
          </a:p>
        </p:txBody>
      </p:sp>
    </p:spTree>
    <p:extLst>
      <p:ext uri="{BB962C8B-B14F-4D97-AF65-F5344CB8AC3E}">
        <p14:creationId xmlns:p14="http://schemas.microsoft.com/office/powerpoint/2010/main" val="5277242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B65EE4-B653-4544-AD1C-1DA95328C88F}" type="slidenum">
              <a:rPr lang="en-US"/>
              <a:pPr>
                <a:defRPr/>
              </a:pPr>
              <a:t>‹#›</a:t>
            </a:fld>
            <a:endParaRPr lang="en-US"/>
          </a:p>
        </p:txBody>
      </p:sp>
    </p:spTree>
    <p:extLst>
      <p:ext uri="{BB962C8B-B14F-4D97-AF65-F5344CB8AC3E}">
        <p14:creationId xmlns:p14="http://schemas.microsoft.com/office/powerpoint/2010/main" val="2852029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BF4570-BF22-4D4F-9EAB-3662C4856E16}" type="slidenum">
              <a:rPr lang="en-US"/>
              <a:pPr>
                <a:defRPr/>
              </a:pPr>
              <a:t>‹#›</a:t>
            </a:fld>
            <a:endParaRPr lang="en-US"/>
          </a:p>
        </p:txBody>
      </p:sp>
    </p:spTree>
    <p:extLst>
      <p:ext uri="{BB962C8B-B14F-4D97-AF65-F5344CB8AC3E}">
        <p14:creationId xmlns:p14="http://schemas.microsoft.com/office/powerpoint/2010/main" val="23738104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29E095-7313-43E5-B522-60F08A1B84BF}" type="slidenum">
              <a:rPr lang="en-US"/>
              <a:pPr>
                <a:defRPr/>
              </a:pPr>
              <a:t>‹#›</a:t>
            </a:fld>
            <a:endParaRPr lang="en-US"/>
          </a:p>
        </p:txBody>
      </p:sp>
    </p:spTree>
    <p:extLst>
      <p:ext uri="{BB962C8B-B14F-4D97-AF65-F5344CB8AC3E}">
        <p14:creationId xmlns:p14="http://schemas.microsoft.com/office/powerpoint/2010/main" val="2120363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9BEB8B-A9C7-4A17-839B-488077B79CF8}" type="slidenum">
              <a:rPr lang="en-US"/>
              <a:pPr>
                <a:defRPr/>
              </a:pPr>
              <a:t>‹#›</a:t>
            </a:fld>
            <a:endParaRPr lang="en-US"/>
          </a:p>
        </p:txBody>
      </p:sp>
    </p:spTree>
    <p:extLst>
      <p:ext uri="{BB962C8B-B14F-4D97-AF65-F5344CB8AC3E}">
        <p14:creationId xmlns:p14="http://schemas.microsoft.com/office/powerpoint/2010/main" val="15806537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A0DE4-1F7A-4A15-AB62-5458A774CAF3}" type="slidenum">
              <a:rPr lang="en-US"/>
              <a:pPr>
                <a:defRPr/>
              </a:pPr>
              <a:t>‹#›</a:t>
            </a:fld>
            <a:endParaRPr lang="en-US"/>
          </a:p>
        </p:txBody>
      </p:sp>
    </p:spTree>
    <p:extLst>
      <p:ext uri="{BB962C8B-B14F-4D97-AF65-F5344CB8AC3E}">
        <p14:creationId xmlns:p14="http://schemas.microsoft.com/office/powerpoint/2010/main" val="16573693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0000"/>
            </a:gs>
            <a:gs pos="50000">
              <a:srgbClr val="FF0000"/>
            </a:gs>
            <a:gs pos="100000">
              <a:srgbClr val="7600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effectLst/>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effectLst/>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effectLst/>
                <a:latin typeface="+mn-lt"/>
              </a:defRPr>
            </a:lvl1pPr>
          </a:lstStyle>
          <a:p>
            <a:pPr>
              <a:defRPr/>
            </a:pPr>
            <a:fld id="{45CF31CB-A28D-4FAE-A6A6-77D0EC4280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file:///\\ems1\ems-nas\HRSA\HPP%2016.17\Exercises\Statewide\TTX\Videos\PT%20Module%201%20Video\PT%20Module%201%20Video.mp4"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file:///\\ems1\ems-nas\HRSA\HPP%2016.17\Exercises\Statewide\TTX\Videos\PT%20Module%202%20Video\PT%20Module%202%20Video.mp4"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ideo" Target="https://www.youtube.com/embed/VCMPx6z_-J8" TargetMode="Externa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095500" y="5041900"/>
            <a:ext cx="4800600" cy="1169988"/>
          </a:xfrm>
          <a:prstGeom prst="rect">
            <a:avLst/>
          </a:prstGeom>
          <a:noFill/>
          <a:ln w="9525">
            <a:noFill/>
            <a:miter lim="800000"/>
            <a:headEnd/>
            <a:tailEnd/>
          </a:ln>
          <a:effectLst>
            <a:outerShdw dist="45791" dir="3378596" algn="ctr" rotWithShape="0">
              <a:schemeClr val="tx1"/>
            </a:outerShdw>
          </a:effectLst>
        </p:spPr>
        <p:txBody>
          <a:bodyPr>
            <a:spAutoFit/>
          </a:bodyPr>
          <a:lstStyle/>
          <a:p>
            <a:pPr algn="ctr">
              <a:spcBef>
                <a:spcPct val="50000"/>
              </a:spcBef>
              <a:buFontTx/>
              <a:buNone/>
              <a:defRPr/>
            </a:pPr>
            <a:endParaRPr lang="en-US" sz="2800" dirty="0">
              <a:solidFill>
                <a:srgbClr val="FFFF00"/>
              </a:solidFill>
              <a:latin typeface="Arial Black" pitchFamily="34" charset="0"/>
            </a:endParaRPr>
          </a:p>
          <a:p>
            <a:pPr algn="ctr">
              <a:spcBef>
                <a:spcPct val="50000"/>
              </a:spcBef>
              <a:buFontTx/>
              <a:buNone/>
              <a:defRPr/>
            </a:pPr>
            <a:r>
              <a:rPr lang="en-US" sz="2800" dirty="0">
                <a:solidFill>
                  <a:srgbClr val="FFFF00"/>
                </a:solidFill>
                <a:effectLst>
                  <a:outerShdw blurRad="38100" dist="38100" dir="2700000" algn="tl">
                    <a:srgbClr val="000000">
                      <a:alpha val="43137"/>
                    </a:srgbClr>
                  </a:outerShdw>
                </a:effectLst>
                <a:latin typeface="Arial Black" pitchFamily="34" charset="0"/>
              </a:rPr>
              <a:t>August </a:t>
            </a:r>
            <a:r>
              <a:rPr lang="en-US" sz="2800" dirty="0" smtClean="0">
                <a:solidFill>
                  <a:srgbClr val="FFFF00"/>
                </a:solidFill>
                <a:effectLst>
                  <a:outerShdw blurRad="38100" dist="38100" dir="2700000" algn="tl">
                    <a:srgbClr val="000000">
                      <a:alpha val="43137"/>
                    </a:srgbClr>
                  </a:outerShdw>
                </a:effectLst>
                <a:latin typeface="Arial Black" pitchFamily="34" charset="0"/>
              </a:rPr>
              <a:t>8, 2016</a:t>
            </a:r>
            <a:endParaRPr lang="en-US" sz="2400" dirty="0">
              <a:solidFill>
                <a:schemeClr val="tx1"/>
              </a:solidFill>
              <a:effectLst>
                <a:outerShdw blurRad="38100" dist="38100" dir="2700000" algn="tl">
                  <a:srgbClr val="000000">
                    <a:alpha val="43137"/>
                  </a:srgbClr>
                </a:outerShdw>
              </a:effectLst>
              <a:latin typeface="Arial" charset="0"/>
            </a:endParaRPr>
          </a:p>
        </p:txBody>
      </p:sp>
      <p:sp>
        <p:nvSpPr>
          <p:cNvPr id="3095" name="Text Box 23"/>
          <p:cNvSpPr txBox="1">
            <a:spLocks noChangeArrowheads="1"/>
          </p:cNvSpPr>
          <p:nvPr/>
        </p:nvSpPr>
        <p:spPr bwMode="auto">
          <a:xfrm>
            <a:off x="76200" y="442912"/>
            <a:ext cx="8839200" cy="523875"/>
          </a:xfrm>
          <a:prstGeom prst="rect">
            <a:avLst/>
          </a:prstGeom>
          <a:noFill/>
          <a:ln>
            <a:noFill/>
          </a:ln>
          <a:effectLst/>
          <a:extLst/>
        </p:spPr>
        <p:txBody>
          <a:bodyPr>
            <a:spAutoFit/>
          </a:bodyPr>
          <a:lstStyle/>
          <a:p>
            <a:pPr algn="ctr">
              <a:buFontTx/>
              <a:buNone/>
              <a:defRPr/>
            </a:pPr>
            <a:r>
              <a:rPr lang="en-US" sz="2800" dirty="0">
                <a:solidFill>
                  <a:srgbClr val="FFFF00"/>
                </a:solidFill>
                <a:effectLst>
                  <a:outerShdw blurRad="38100" dist="38100" dir="2700000" algn="tl">
                    <a:srgbClr val="000000"/>
                  </a:outerShdw>
                </a:effectLst>
                <a:latin typeface="Arial Black" panose="020B0A04020102020204" pitchFamily="34" charset="0"/>
              </a:rPr>
              <a:t>San Joaquin </a:t>
            </a:r>
            <a:r>
              <a:rPr lang="en-US" sz="2800" dirty="0" smtClean="0">
                <a:solidFill>
                  <a:srgbClr val="FFFF00"/>
                </a:solidFill>
                <a:effectLst>
                  <a:outerShdw blurRad="38100" dist="38100" dir="2700000" algn="tl">
                    <a:srgbClr val="000000"/>
                  </a:outerShdw>
                </a:effectLst>
                <a:latin typeface="Arial Black" panose="020B0A04020102020204" pitchFamily="34" charset="0"/>
              </a:rPr>
              <a:t>County</a:t>
            </a:r>
            <a:endParaRPr lang="en-US" sz="2800" dirty="0">
              <a:solidFill>
                <a:srgbClr val="FFFF00"/>
              </a:solidFill>
              <a:effectLst>
                <a:outerShdw blurRad="38100" dist="38100" dir="2700000" algn="tl">
                  <a:srgbClr val="000000"/>
                </a:outerShdw>
              </a:effectLst>
              <a:latin typeface="Arial Black" panose="020B0A04020102020204" pitchFamily="34" charset="0"/>
            </a:endParaRPr>
          </a:p>
        </p:txBody>
      </p:sp>
      <p:sp>
        <p:nvSpPr>
          <p:cNvPr id="3097" name="Text Box 25"/>
          <p:cNvSpPr txBox="1">
            <a:spLocks noChangeArrowheads="1"/>
          </p:cNvSpPr>
          <p:nvPr/>
        </p:nvSpPr>
        <p:spPr bwMode="auto">
          <a:xfrm>
            <a:off x="342900" y="2438400"/>
            <a:ext cx="8305800" cy="2862322"/>
          </a:xfrm>
          <a:prstGeom prst="rect">
            <a:avLst/>
          </a:prstGeom>
          <a:noFill/>
          <a:ln>
            <a:noFill/>
          </a:ln>
          <a:effectLst/>
          <a:extLst/>
        </p:spPr>
        <p:txBody>
          <a:bodyPr wrap="square">
            <a:spAutoFit/>
          </a:bodyPr>
          <a:lstStyle/>
          <a:p>
            <a:pPr algn="ctr">
              <a:buFontTx/>
              <a:buNone/>
              <a:defRPr/>
            </a:pPr>
            <a:r>
              <a:rPr lang="en-US" sz="6000" dirty="0" smtClean="0">
                <a:effectLst>
                  <a:outerShdw blurRad="38100" dist="38100" dir="2700000" algn="tl">
                    <a:srgbClr val="000000"/>
                  </a:outerShdw>
                </a:effectLst>
              </a:rPr>
              <a:t>Plausible Threat 2016 Field Operations Tabletop Exercise</a:t>
            </a:r>
            <a:endParaRPr lang="en-US" sz="6600" dirty="0">
              <a:effectLst>
                <a:outerShdw blurRad="38100" dist="38100" dir="2700000" algn="tl">
                  <a:srgbClr val="000000"/>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066800"/>
            <a:ext cx="1371600" cy="122872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3" name="Rectangle 7"/>
          <p:cNvSpPr>
            <a:spLocks noChangeArrowheads="1"/>
          </p:cNvSpPr>
          <p:nvPr/>
        </p:nvSpPr>
        <p:spPr bwMode="auto">
          <a:xfrm>
            <a:off x="0" y="0"/>
            <a:ext cx="9144000" cy="1143000"/>
          </a:xfrm>
          <a:prstGeom prst="rect">
            <a:avLst/>
          </a:prstGeom>
          <a:noFill/>
          <a:ln>
            <a:noFill/>
          </a:ln>
          <a:effectLst/>
          <a:extLst/>
        </p:spPr>
        <p:txBody>
          <a:bodyPr lIns="92075" tIns="46038" rIns="92075" bIns="46038" anchor="ctr"/>
          <a:lstStyle/>
          <a:p>
            <a:pPr algn="ctr">
              <a:spcBef>
                <a:spcPct val="0"/>
              </a:spcBef>
              <a:buFontTx/>
              <a:buNone/>
              <a:defRPr/>
            </a:pPr>
            <a:r>
              <a:rPr lang="en-US" sz="4000" i="1" dirty="0" smtClean="0">
                <a:solidFill>
                  <a:srgbClr val="FFFF00"/>
                </a:solidFill>
                <a:effectLst>
                  <a:outerShdw blurRad="38100" dist="38100" dir="2700000" algn="tl">
                    <a:srgbClr val="000000"/>
                  </a:outerShdw>
                </a:effectLst>
                <a:latin typeface="Arial" charset="0"/>
              </a:rPr>
              <a:t>EXERCISE </a:t>
            </a:r>
            <a:r>
              <a:rPr lang="en-US" sz="4000" i="1" dirty="0">
                <a:solidFill>
                  <a:srgbClr val="FFFF00"/>
                </a:solidFill>
                <a:effectLst>
                  <a:outerShdw blurRad="38100" dist="38100" dir="2700000" algn="tl">
                    <a:srgbClr val="000000"/>
                  </a:outerShdw>
                </a:effectLst>
                <a:latin typeface="Arial" charset="0"/>
              </a:rPr>
              <a:t>GUIDELINES</a:t>
            </a:r>
            <a:endParaRPr lang="en-US" sz="4400" dirty="0">
              <a:solidFill>
                <a:schemeClr val="tx2"/>
              </a:solidFill>
              <a:effectLst>
                <a:outerShdw blurRad="38100" dist="38100" dir="2700000" algn="tl">
                  <a:srgbClr val="FFFFFF"/>
                </a:outerShdw>
              </a:effectLst>
              <a:latin typeface="Arial" charset="0"/>
            </a:endParaRPr>
          </a:p>
        </p:txBody>
      </p:sp>
      <p:sp>
        <p:nvSpPr>
          <p:cNvPr id="408584" name="Line 8"/>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408590" name="Text Box 14"/>
          <p:cNvSpPr txBox="1">
            <a:spLocks noChangeArrowheads="1"/>
          </p:cNvSpPr>
          <p:nvPr/>
        </p:nvSpPr>
        <p:spPr bwMode="auto">
          <a:xfrm>
            <a:off x="381000" y="1219200"/>
            <a:ext cx="8397875" cy="4832092"/>
          </a:xfrm>
          <a:prstGeom prst="rect">
            <a:avLst/>
          </a:prstGeom>
          <a:noFill/>
          <a:ln>
            <a:noFill/>
          </a:ln>
          <a:effectLst/>
          <a:extLst/>
        </p:spPr>
        <p:txBody>
          <a:bodyPr>
            <a:spAutoFit/>
          </a:bodyPr>
          <a:lstStyle/>
          <a:p>
            <a:pPr>
              <a:spcBef>
                <a:spcPct val="50000"/>
              </a:spcBef>
              <a:buNone/>
              <a:defRPr/>
            </a:pPr>
            <a:r>
              <a:rPr lang="en-US" sz="2800" dirty="0" smtClean="0">
                <a:effectLst>
                  <a:outerShdw blurRad="38100" dist="38100" dir="2700000" algn="tl">
                    <a:srgbClr val="000000"/>
                  </a:outerShdw>
                </a:effectLst>
                <a:latin typeface="Arial" charset="0"/>
              </a:rPr>
              <a:t>This exercise is an opportunity to discuss and present multiple options and possible solutions.</a:t>
            </a:r>
          </a:p>
          <a:p>
            <a:pPr>
              <a:spcBef>
                <a:spcPct val="50000"/>
              </a:spcBef>
              <a:buNone/>
              <a:defRPr/>
            </a:pPr>
            <a:r>
              <a:rPr lang="en-US" sz="2800" dirty="0" smtClean="0">
                <a:effectLst>
                  <a:outerShdw blurRad="38100" dist="38100" dir="2700000" algn="tl">
                    <a:srgbClr val="000000"/>
                  </a:outerShdw>
                </a:effectLst>
                <a:latin typeface="Arial" charset="0"/>
              </a:rPr>
              <a:t>Issue identification is not as valuable as suggestions and recommended actions that could improve response efforts. </a:t>
            </a:r>
            <a:r>
              <a:rPr lang="en-US" sz="2800" u="sng" dirty="0" smtClean="0">
                <a:effectLst>
                  <a:outerShdw blurRad="38100" dist="38100" dir="2700000" algn="tl">
                    <a:srgbClr val="000000"/>
                  </a:outerShdw>
                </a:effectLst>
                <a:latin typeface="Arial" charset="0"/>
              </a:rPr>
              <a:t>Problem  solving efforts should be the focus</a:t>
            </a:r>
            <a:r>
              <a:rPr lang="en-US" sz="2800" dirty="0" smtClean="0">
                <a:effectLst>
                  <a:outerShdw blurRad="38100" dist="38100" dir="2700000" algn="tl">
                    <a:srgbClr val="000000"/>
                  </a:outerShdw>
                </a:effectLst>
                <a:latin typeface="Arial" charset="0"/>
              </a:rPr>
              <a:t>.</a:t>
            </a:r>
          </a:p>
          <a:p>
            <a:pPr>
              <a:spcBef>
                <a:spcPct val="50000"/>
              </a:spcBef>
              <a:buNone/>
              <a:defRPr/>
            </a:pPr>
            <a:r>
              <a:rPr lang="en-US" sz="2800" dirty="0" smtClean="0">
                <a:effectLst>
                  <a:outerShdw blurRad="38100" dist="38100" dir="2700000" algn="tl">
                    <a:srgbClr val="000000"/>
                  </a:outerShdw>
                </a:effectLst>
                <a:latin typeface="Arial" charset="0"/>
              </a:rPr>
              <a:t>During the exercise, if a player states that they are going to ask for/provide mutual aid, they need to state specifically under which plan and to which agency they will do so.</a:t>
            </a:r>
            <a:endParaRPr lang="en-US" sz="2800" dirty="0">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8590">
                                            <p:txEl>
                                              <p:pRg st="0" end="0"/>
                                            </p:txEl>
                                          </p:spTgt>
                                        </p:tgtEl>
                                        <p:attrNameLst>
                                          <p:attrName>style.visibility</p:attrName>
                                        </p:attrNameLst>
                                      </p:cBhvr>
                                      <p:to>
                                        <p:strVal val="visible"/>
                                      </p:to>
                                    </p:set>
                                    <p:animEffect transition="in" filter="wipe(left)">
                                      <p:cBhvr>
                                        <p:cTn id="7" dur="500"/>
                                        <p:tgtEl>
                                          <p:spTgt spid="4085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8590">
                                            <p:txEl>
                                              <p:pRg st="1" end="1"/>
                                            </p:txEl>
                                          </p:spTgt>
                                        </p:tgtEl>
                                        <p:attrNameLst>
                                          <p:attrName>style.visibility</p:attrName>
                                        </p:attrNameLst>
                                      </p:cBhvr>
                                      <p:to>
                                        <p:strVal val="visible"/>
                                      </p:to>
                                    </p:set>
                                    <p:animEffect transition="in" filter="wipe(left)">
                                      <p:cBhvr>
                                        <p:cTn id="12" dur="500"/>
                                        <p:tgtEl>
                                          <p:spTgt spid="4085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8590">
                                            <p:txEl>
                                              <p:pRg st="2" end="2"/>
                                            </p:txEl>
                                          </p:spTgt>
                                        </p:tgtEl>
                                        <p:attrNameLst>
                                          <p:attrName>style.visibility</p:attrName>
                                        </p:attrNameLst>
                                      </p:cBhvr>
                                      <p:to>
                                        <p:strVal val="visible"/>
                                      </p:to>
                                    </p:set>
                                    <p:animEffect transition="in" filter="wipe(left)">
                                      <p:cBhvr>
                                        <p:cTn id="17" dur="500"/>
                                        <p:tgtEl>
                                          <p:spTgt spid="4085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0" y="-63500"/>
            <a:ext cx="9144000" cy="1143000"/>
          </a:xfrm>
          <a:prstGeom prst="rect">
            <a:avLst/>
          </a:prstGeom>
          <a:noFill/>
          <a:ln>
            <a:noFill/>
          </a:ln>
          <a:effectLst/>
          <a:extLst/>
        </p:spPr>
        <p:txBody>
          <a:bodyPr lIns="92075" tIns="46038" rIns="92075" bIns="46038" anchor="ctr"/>
          <a:lstStyle/>
          <a:p>
            <a:pPr algn="ctr">
              <a:spcBef>
                <a:spcPct val="0"/>
              </a:spcBef>
              <a:buFontTx/>
              <a:buNone/>
              <a:defRPr/>
            </a:pPr>
            <a:r>
              <a:rPr lang="en-US" sz="4000" i="1">
                <a:solidFill>
                  <a:srgbClr val="FFFF00"/>
                </a:solidFill>
                <a:effectLst>
                  <a:outerShdw blurRad="38100" dist="38100" dir="2700000" algn="tl">
                    <a:srgbClr val="000000"/>
                  </a:outerShdw>
                </a:effectLst>
                <a:latin typeface="Arial" charset="0"/>
              </a:rPr>
              <a:t>ASSUMPTIONS &amp; ARTIFICIALITIES</a:t>
            </a:r>
            <a:endParaRPr lang="en-US" sz="4400">
              <a:solidFill>
                <a:schemeClr val="tx2"/>
              </a:solidFill>
              <a:effectLst>
                <a:outerShdw blurRad="38100" dist="38100" dir="2700000" algn="tl">
                  <a:srgbClr val="FFFFFF"/>
                </a:outerShdw>
              </a:effectLst>
              <a:latin typeface="Arial" charset="0"/>
            </a:endParaRPr>
          </a:p>
        </p:txBody>
      </p:sp>
      <p:sp>
        <p:nvSpPr>
          <p:cNvPr id="394243" name="Rectangle 3"/>
          <p:cNvSpPr>
            <a:spLocks noChangeArrowheads="1"/>
          </p:cNvSpPr>
          <p:nvPr/>
        </p:nvSpPr>
        <p:spPr bwMode="auto">
          <a:xfrm>
            <a:off x="685800" y="1143000"/>
            <a:ext cx="7772400" cy="4873625"/>
          </a:xfrm>
          <a:prstGeom prst="rect">
            <a:avLst/>
          </a:prstGeom>
          <a:noFill/>
          <a:ln>
            <a:noFill/>
          </a:ln>
          <a:effectLst/>
          <a:extLst/>
        </p:spPr>
        <p:txBody>
          <a:bodyPr lIns="92075" tIns="46038" rIns="92075" bIns="46038"/>
          <a:lstStyle/>
          <a:p>
            <a:pPr marL="342900" indent="-342900">
              <a:spcBef>
                <a:spcPct val="50000"/>
              </a:spcBef>
              <a:defRPr/>
            </a:pPr>
            <a:r>
              <a:rPr lang="en-US" sz="3600" dirty="0">
                <a:effectLst>
                  <a:outerShdw blurRad="38100" dist="38100" dir="2700000" algn="tl">
                    <a:srgbClr val="000000"/>
                  </a:outerShdw>
                </a:effectLst>
                <a:latin typeface="Arial" charset="0"/>
              </a:rPr>
              <a:t>The scenario is plausible; events occur as they are presented</a:t>
            </a:r>
          </a:p>
          <a:p>
            <a:pPr marL="342900" indent="-342900">
              <a:spcBef>
                <a:spcPct val="50000"/>
              </a:spcBef>
              <a:defRPr/>
            </a:pPr>
            <a:r>
              <a:rPr lang="en-US" sz="3600" dirty="0" smtClean="0">
                <a:effectLst>
                  <a:outerShdw blurRad="38100" dist="38100" dir="2700000" algn="tl">
                    <a:srgbClr val="000000"/>
                  </a:outerShdw>
                </a:effectLst>
                <a:latin typeface="Arial" charset="0"/>
              </a:rPr>
              <a:t>The high school is located in each functional group’s jurisdiction.</a:t>
            </a:r>
          </a:p>
          <a:p>
            <a:pPr marL="342900" indent="-342900">
              <a:spcBef>
                <a:spcPct val="50000"/>
              </a:spcBef>
              <a:defRPr/>
            </a:pPr>
            <a:r>
              <a:rPr lang="en-US" sz="3600" dirty="0" smtClean="0">
                <a:effectLst>
                  <a:outerShdw blurRad="38100" dist="38100" dir="2700000" algn="tl">
                    <a:srgbClr val="000000"/>
                  </a:outerShdw>
                </a:effectLst>
                <a:latin typeface="Arial" charset="0"/>
              </a:rPr>
              <a:t>There </a:t>
            </a:r>
            <a:r>
              <a:rPr lang="en-US" sz="3600" dirty="0">
                <a:effectLst>
                  <a:outerShdw blurRad="38100" dist="38100" dir="2700000" algn="tl">
                    <a:srgbClr val="000000"/>
                  </a:outerShdw>
                </a:effectLst>
                <a:latin typeface="Arial" charset="0"/>
              </a:rPr>
              <a:t>no “Hidden Agendas” or trick questions</a:t>
            </a:r>
          </a:p>
          <a:p>
            <a:pPr marL="342900" indent="-342900" algn="ctr">
              <a:spcBef>
                <a:spcPct val="50000"/>
              </a:spcBef>
              <a:buFontTx/>
              <a:buNone/>
              <a:defRPr/>
            </a:pPr>
            <a:r>
              <a:rPr lang="en-US" sz="2800" i="1" dirty="0" smtClean="0">
                <a:solidFill>
                  <a:srgbClr val="FFFF00"/>
                </a:solidFill>
                <a:effectLst>
                  <a:outerShdw blurRad="38100" dist="38100" dir="2700000" algn="tl">
                    <a:srgbClr val="000000"/>
                  </a:outerShdw>
                </a:effectLst>
                <a:latin typeface="Arial" charset="0"/>
              </a:rPr>
              <a:t>Fight </a:t>
            </a:r>
            <a:r>
              <a:rPr lang="en-US" sz="2800" i="1" dirty="0">
                <a:solidFill>
                  <a:srgbClr val="FFFF00"/>
                </a:solidFill>
                <a:effectLst>
                  <a:outerShdw blurRad="38100" dist="38100" dir="2700000" algn="tl">
                    <a:srgbClr val="000000"/>
                  </a:outerShdw>
                </a:effectLst>
                <a:latin typeface="Arial" charset="0"/>
              </a:rPr>
              <a:t>the problems, not the scenario</a:t>
            </a:r>
            <a:endParaRPr lang="en-US" sz="3200" i="1" dirty="0">
              <a:solidFill>
                <a:srgbClr val="FFFF00"/>
              </a:solidFill>
              <a:effectLst>
                <a:outerShdw blurRad="38100" dist="38100" dir="2700000" algn="tl">
                  <a:srgbClr val="000000"/>
                </a:outerShdw>
              </a:effectLst>
              <a:latin typeface="Arial" charset="0"/>
            </a:endParaRPr>
          </a:p>
        </p:txBody>
      </p:sp>
      <p:sp>
        <p:nvSpPr>
          <p:cNvPr id="394244" name="Line 4"/>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Effect transition="in" filter="dissolve">
                                      <p:cBhvr>
                                        <p:cTn id="7" dur="500"/>
                                        <p:tgtEl>
                                          <p:spTgt spid="39424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4243">
                                            <p:txEl>
                                              <p:pRg st="1" end="1"/>
                                            </p:txEl>
                                          </p:spTgt>
                                        </p:tgtEl>
                                        <p:attrNameLst>
                                          <p:attrName>style.visibility</p:attrName>
                                        </p:attrNameLst>
                                      </p:cBhvr>
                                      <p:to>
                                        <p:strVal val="visible"/>
                                      </p:to>
                                    </p:set>
                                    <p:animEffect transition="in" filter="dissolve">
                                      <p:cBhvr>
                                        <p:cTn id="11" dur="500"/>
                                        <p:tgtEl>
                                          <p:spTgt spid="39424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4243">
                                            <p:txEl>
                                              <p:pRg st="2" end="2"/>
                                            </p:txEl>
                                          </p:spTgt>
                                        </p:tgtEl>
                                        <p:attrNameLst>
                                          <p:attrName>style.visibility</p:attrName>
                                        </p:attrNameLst>
                                      </p:cBhvr>
                                      <p:to>
                                        <p:strVal val="visible"/>
                                      </p:to>
                                    </p:set>
                                    <p:animEffect transition="in" filter="dissolve">
                                      <p:cBhvr>
                                        <p:cTn id="15" dur="500"/>
                                        <p:tgtEl>
                                          <p:spTgt spid="394243">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94243">
                                            <p:txEl>
                                              <p:pRg st="3" end="3"/>
                                            </p:txEl>
                                          </p:spTgt>
                                        </p:tgtEl>
                                        <p:attrNameLst>
                                          <p:attrName>style.visibility</p:attrName>
                                        </p:attrNameLst>
                                      </p:cBhvr>
                                      <p:to>
                                        <p:strVal val="visible"/>
                                      </p:to>
                                    </p:set>
                                    <p:animEffect transition="in" filter="dissolve">
                                      <p:cBhvr>
                                        <p:cTn id="19" dur="500"/>
                                        <p:tgtEl>
                                          <p:spTgt spid="394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0" y="-63500"/>
            <a:ext cx="9144000" cy="1143000"/>
          </a:xfrm>
          <a:prstGeom prst="rect">
            <a:avLst/>
          </a:prstGeom>
          <a:noFill/>
          <a:ln>
            <a:noFill/>
          </a:ln>
          <a:effectLst/>
          <a:extLst/>
        </p:spPr>
        <p:txBody>
          <a:bodyPr lIns="92075" tIns="46038" rIns="92075" bIns="46038" anchor="ctr"/>
          <a:lstStyle/>
          <a:p>
            <a:pPr algn="ctr">
              <a:spcBef>
                <a:spcPct val="0"/>
              </a:spcBef>
              <a:buFontTx/>
              <a:buNone/>
              <a:defRPr/>
            </a:pPr>
            <a:r>
              <a:rPr lang="en-US" sz="4000" i="1">
                <a:solidFill>
                  <a:srgbClr val="FFFF00"/>
                </a:solidFill>
                <a:effectLst>
                  <a:outerShdw blurRad="38100" dist="38100" dir="2700000" algn="tl">
                    <a:srgbClr val="000000"/>
                  </a:outerShdw>
                </a:effectLst>
                <a:latin typeface="Arial" charset="0"/>
              </a:rPr>
              <a:t>ASSUMPTIONS &amp; ARTIFICIALITIES</a:t>
            </a:r>
            <a:endParaRPr lang="en-US" sz="4400">
              <a:solidFill>
                <a:schemeClr val="tx2"/>
              </a:solidFill>
              <a:effectLst>
                <a:outerShdw blurRad="38100" dist="38100" dir="2700000" algn="tl">
                  <a:srgbClr val="FFFFFF"/>
                </a:outerShdw>
              </a:effectLst>
              <a:latin typeface="Arial" charset="0"/>
            </a:endParaRPr>
          </a:p>
        </p:txBody>
      </p:sp>
      <p:sp>
        <p:nvSpPr>
          <p:cNvPr id="394243" name="Rectangle 3"/>
          <p:cNvSpPr>
            <a:spLocks noChangeArrowheads="1"/>
          </p:cNvSpPr>
          <p:nvPr/>
        </p:nvSpPr>
        <p:spPr bwMode="auto">
          <a:xfrm>
            <a:off x="685800" y="1143000"/>
            <a:ext cx="7772400" cy="4873625"/>
          </a:xfrm>
          <a:prstGeom prst="rect">
            <a:avLst/>
          </a:prstGeom>
          <a:noFill/>
          <a:ln>
            <a:noFill/>
          </a:ln>
          <a:effectLst/>
          <a:extLst/>
        </p:spPr>
        <p:txBody>
          <a:bodyPr lIns="92075" tIns="46038" rIns="92075" bIns="46038"/>
          <a:lstStyle/>
          <a:p>
            <a:pPr marL="342900" indent="-342900">
              <a:spcBef>
                <a:spcPct val="50000"/>
              </a:spcBef>
              <a:defRPr/>
            </a:pPr>
            <a:r>
              <a:rPr lang="en-US" sz="3600" dirty="0" smtClean="0">
                <a:effectLst>
                  <a:outerShdw blurRad="38100" dist="38100" dir="2700000" algn="tl">
                    <a:srgbClr val="000000"/>
                  </a:outerShdw>
                </a:effectLst>
                <a:latin typeface="Arial" charset="0"/>
              </a:rPr>
              <a:t>All </a:t>
            </a:r>
            <a:r>
              <a:rPr lang="en-US" sz="3600" dirty="0">
                <a:effectLst>
                  <a:outerShdw blurRad="38100" dist="38100" dir="2700000" algn="tl">
                    <a:srgbClr val="000000"/>
                  </a:outerShdw>
                </a:effectLst>
                <a:latin typeface="Arial" charset="0"/>
              </a:rPr>
              <a:t>participants receive information at the same </a:t>
            </a:r>
            <a:r>
              <a:rPr lang="en-US" sz="3600" dirty="0" smtClean="0">
                <a:effectLst>
                  <a:outerShdw blurRad="38100" dist="38100" dir="2700000" algn="tl">
                    <a:srgbClr val="000000"/>
                  </a:outerShdw>
                </a:effectLst>
                <a:latin typeface="Arial" charset="0"/>
              </a:rPr>
              <a:t>time</a:t>
            </a:r>
            <a:endParaRPr lang="en-US" sz="3600" dirty="0">
              <a:effectLst>
                <a:outerShdw blurRad="38100" dist="38100" dir="2700000" algn="tl">
                  <a:srgbClr val="000000"/>
                </a:outerShdw>
              </a:effectLst>
              <a:latin typeface="Arial" charset="0"/>
            </a:endParaRPr>
          </a:p>
        </p:txBody>
      </p:sp>
      <p:sp>
        <p:nvSpPr>
          <p:cNvPr id="394244" name="Line 4"/>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2781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Effect transition="in" filter="dissolve">
                                      <p:cBhvr>
                                        <p:cTn id="7" dur="500"/>
                                        <p:tgtEl>
                                          <p:spTgt spid="394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ChangeArrowheads="1"/>
          </p:cNvSpPr>
          <p:nvPr/>
        </p:nvSpPr>
        <p:spPr bwMode="auto">
          <a:xfrm>
            <a:off x="0" y="-63500"/>
            <a:ext cx="9144000" cy="1143000"/>
          </a:xfrm>
          <a:prstGeom prst="rect">
            <a:avLst/>
          </a:prstGeom>
          <a:noFill/>
          <a:ln>
            <a:noFill/>
          </a:ln>
          <a:effectLst/>
          <a:extLst/>
        </p:spPr>
        <p:txBody>
          <a:bodyPr lIns="92075" tIns="46038" rIns="92075" bIns="46038" anchor="ctr"/>
          <a:lstStyle/>
          <a:p>
            <a:pPr algn="ctr">
              <a:spcBef>
                <a:spcPct val="0"/>
              </a:spcBef>
              <a:buFontTx/>
              <a:buNone/>
              <a:defRPr/>
            </a:pPr>
            <a:r>
              <a:rPr lang="en-US" sz="4000" i="1">
                <a:solidFill>
                  <a:srgbClr val="FFFF00"/>
                </a:solidFill>
                <a:effectLst>
                  <a:outerShdw blurRad="38100" dist="38100" dir="2700000" algn="tl">
                    <a:srgbClr val="000000"/>
                  </a:outerShdw>
                </a:effectLst>
                <a:latin typeface="Arial" charset="0"/>
              </a:rPr>
              <a:t>ADMINISTRATIVE</a:t>
            </a:r>
            <a:endParaRPr lang="en-US" sz="4400">
              <a:solidFill>
                <a:schemeClr val="tx2"/>
              </a:solidFill>
              <a:effectLst>
                <a:outerShdw blurRad="38100" dist="38100" dir="2700000" algn="tl">
                  <a:srgbClr val="FFFFFF"/>
                </a:outerShdw>
              </a:effectLst>
              <a:latin typeface="Arial" charset="0"/>
            </a:endParaRPr>
          </a:p>
        </p:txBody>
      </p:sp>
      <p:sp>
        <p:nvSpPr>
          <p:cNvPr id="395267" name="Rectangle 3"/>
          <p:cNvSpPr>
            <a:spLocks noChangeArrowheads="1"/>
          </p:cNvSpPr>
          <p:nvPr/>
        </p:nvSpPr>
        <p:spPr bwMode="auto">
          <a:xfrm>
            <a:off x="838200" y="1143000"/>
            <a:ext cx="7848600" cy="2743200"/>
          </a:xfrm>
          <a:prstGeom prst="rect">
            <a:avLst/>
          </a:prstGeom>
          <a:noFill/>
          <a:ln>
            <a:noFill/>
          </a:ln>
          <a:effectLst/>
          <a:extLst/>
        </p:spPr>
        <p:txBody>
          <a:bodyPr lIns="92075" tIns="46038" rIns="92075" bIns="46038"/>
          <a:lstStyle/>
          <a:p>
            <a:pPr marL="342900" indent="-342900">
              <a:spcBef>
                <a:spcPct val="50000"/>
              </a:spcBef>
              <a:defRPr/>
            </a:pPr>
            <a:r>
              <a:rPr lang="en-US" sz="3600" dirty="0">
                <a:effectLst>
                  <a:outerShdw blurRad="38100" dist="38100" dir="2700000" algn="tl">
                    <a:srgbClr val="000000"/>
                  </a:outerShdw>
                </a:effectLst>
                <a:latin typeface="Arial" charset="0"/>
              </a:rPr>
              <a:t>Breaks</a:t>
            </a:r>
          </a:p>
          <a:p>
            <a:pPr marL="342900" indent="-342900">
              <a:spcBef>
                <a:spcPct val="50000"/>
              </a:spcBef>
              <a:defRPr/>
            </a:pPr>
            <a:r>
              <a:rPr lang="en-US" sz="3600" dirty="0" smtClean="0">
                <a:effectLst>
                  <a:outerShdw blurRad="38100" dist="38100" dir="2700000" algn="tl">
                    <a:srgbClr val="000000"/>
                  </a:outerShdw>
                </a:effectLst>
                <a:latin typeface="Arial" charset="0"/>
              </a:rPr>
              <a:t>Evaluation Forms</a:t>
            </a:r>
          </a:p>
          <a:p>
            <a:pPr marL="800100" lvl="1" indent="-342900">
              <a:spcBef>
                <a:spcPct val="50000"/>
              </a:spcBef>
              <a:defRPr/>
            </a:pPr>
            <a:r>
              <a:rPr lang="en-US" sz="3600" dirty="0" smtClean="0">
                <a:solidFill>
                  <a:srgbClr val="FFFF00"/>
                </a:solidFill>
                <a:effectLst>
                  <a:outerShdw blurRad="38100" dist="38100" dir="2700000" algn="tl">
                    <a:srgbClr val="000000"/>
                  </a:outerShdw>
                </a:effectLst>
                <a:latin typeface="Arial" charset="0"/>
              </a:rPr>
              <a:t>Participant Feedback Forms</a:t>
            </a:r>
          </a:p>
          <a:p>
            <a:pPr marL="800100" lvl="1" indent="-342900">
              <a:spcBef>
                <a:spcPct val="50000"/>
              </a:spcBef>
              <a:defRPr/>
            </a:pPr>
            <a:r>
              <a:rPr lang="en-US" sz="3600" dirty="0" smtClean="0">
                <a:solidFill>
                  <a:srgbClr val="FFFF00"/>
                </a:solidFill>
                <a:effectLst>
                  <a:outerShdw blurRad="38100" dist="38100" dir="2700000" algn="tl">
                    <a:srgbClr val="000000"/>
                  </a:outerShdw>
                </a:effectLst>
                <a:latin typeface="Arial" charset="0"/>
              </a:rPr>
              <a:t>EMS/BRN CEU Evaluation Forms</a:t>
            </a:r>
            <a:endParaRPr lang="en-US" sz="3600" dirty="0">
              <a:solidFill>
                <a:srgbClr val="FFFF00"/>
              </a:solidFill>
              <a:effectLst>
                <a:outerShdw blurRad="38100" dist="38100" dir="2700000" algn="tl">
                  <a:srgbClr val="000000"/>
                </a:outerShdw>
              </a:effectLst>
              <a:latin typeface="Arial" charset="0"/>
            </a:endParaRPr>
          </a:p>
        </p:txBody>
      </p:sp>
      <p:sp>
        <p:nvSpPr>
          <p:cNvPr id="395268" name="Line 4"/>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Effect transition="in" filter="dissolve">
                                      <p:cBhvr>
                                        <p:cTn id="7" dur="500"/>
                                        <p:tgtEl>
                                          <p:spTgt spid="39526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animEffect transition="in" filter="dissolve">
                                      <p:cBhvr>
                                        <p:cTn id="11" dur="500"/>
                                        <p:tgtEl>
                                          <p:spTgt spid="395267">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95267">
                                            <p:txEl>
                                              <p:pRg st="2" end="2"/>
                                            </p:txEl>
                                          </p:spTgt>
                                        </p:tgtEl>
                                        <p:attrNameLst>
                                          <p:attrName>style.visibility</p:attrName>
                                        </p:attrNameLst>
                                      </p:cBhvr>
                                      <p:to>
                                        <p:strVal val="visible"/>
                                      </p:to>
                                    </p:set>
                                    <p:animEffect transition="in" filter="dissolve">
                                      <p:cBhvr>
                                        <p:cTn id="14" dur="500"/>
                                        <p:tgtEl>
                                          <p:spTgt spid="395267">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95267">
                                            <p:txEl>
                                              <p:pRg st="3" end="3"/>
                                            </p:txEl>
                                          </p:spTgt>
                                        </p:tgtEl>
                                        <p:attrNameLst>
                                          <p:attrName>style.visibility</p:attrName>
                                        </p:attrNameLst>
                                      </p:cBhvr>
                                      <p:to>
                                        <p:strVal val="visible"/>
                                      </p:to>
                                    </p:set>
                                    <p:animEffect transition="in" filter="dissolve">
                                      <p:cBhvr>
                                        <p:cTn id="17" dur="500"/>
                                        <p:tgtEl>
                                          <p:spTgt spid="395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ChangeArrowheads="1"/>
          </p:cNvSpPr>
          <p:nvPr/>
        </p:nvSpPr>
        <p:spPr bwMode="auto">
          <a:xfrm>
            <a:off x="565150" y="0"/>
            <a:ext cx="8001000" cy="1143000"/>
          </a:xfrm>
          <a:prstGeom prst="rect">
            <a:avLst/>
          </a:prstGeom>
          <a:noFill/>
          <a:ln>
            <a:noFill/>
          </a:ln>
          <a:effectLst/>
          <a:extLst/>
        </p:spPr>
        <p:txBody>
          <a:bodyPr lIns="92075" tIns="46038" rIns="92075" bIns="46038" anchor="ctr"/>
          <a:lstStyle/>
          <a:p>
            <a:pPr algn="ctr">
              <a:spcBef>
                <a:spcPct val="0"/>
              </a:spcBef>
              <a:buFontTx/>
              <a:buNone/>
              <a:defRPr/>
            </a:pPr>
            <a:r>
              <a:rPr lang="en-US" sz="4400" i="1">
                <a:solidFill>
                  <a:srgbClr val="FFFF00"/>
                </a:solidFill>
                <a:effectLst>
                  <a:outerShdw blurRad="38100" dist="38100" dir="2700000" algn="tl">
                    <a:srgbClr val="000000"/>
                  </a:outerShdw>
                </a:effectLst>
                <a:latin typeface="Arial" charset="0"/>
              </a:rPr>
              <a:t>EXERCISE SCHEDULE</a:t>
            </a:r>
            <a:endParaRPr lang="en-US" sz="4400" b="0">
              <a:solidFill>
                <a:schemeClr val="tx2"/>
              </a:solidFill>
              <a:effectLst>
                <a:outerShdw blurRad="38100" dist="38100" dir="2700000" algn="tl">
                  <a:srgbClr val="FFFFFF"/>
                </a:outerShdw>
              </a:effectLst>
              <a:latin typeface="Arial" charset="0"/>
            </a:endParaRPr>
          </a:p>
        </p:txBody>
      </p:sp>
      <p:sp>
        <p:nvSpPr>
          <p:cNvPr id="406531" name="Rectangle 3"/>
          <p:cNvSpPr>
            <a:spLocks noChangeArrowheads="1"/>
          </p:cNvSpPr>
          <p:nvPr/>
        </p:nvSpPr>
        <p:spPr bwMode="auto">
          <a:xfrm>
            <a:off x="457200" y="1066800"/>
            <a:ext cx="8229600" cy="5029200"/>
          </a:xfrm>
          <a:prstGeom prst="rect">
            <a:avLst/>
          </a:prstGeom>
          <a:noFill/>
          <a:ln>
            <a:noFill/>
          </a:ln>
          <a:effectLst/>
          <a:extLst/>
        </p:spPr>
        <p:txBody>
          <a:bodyPr lIns="92075" tIns="46038" rIns="92075" bIns="46038"/>
          <a:lstStyle/>
          <a:p>
            <a:pPr marL="1371600" indent="-1143000">
              <a:lnSpc>
                <a:spcPct val="140000"/>
              </a:lnSpc>
              <a:spcBef>
                <a:spcPct val="10000"/>
              </a:spcBef>
              <a:buFontTx/>
              <a:buNone/>
              <a:tabLst>
                <a:tab pos="976313" algn="r"/>
                <a:tab pos="1143000" algn="l"/>
                <a:tab pos="2232025" algn="l"/>
              </a:tabLst>
              <a:defRPr/>
            </a:pPr>
            <a:r>
              <a:rPr lang="en-US" sz="2800" dirty="0">
                <a:effectLst>
                  <a:outerShdw blurRad="38100" dist="38100" dir="2700000" algn="tl">
                    <a:srgbClr val="000000"/>
                  </a:outerShdw>
                </a:effectLst>
                <a:latin typeface="Arial" charset="0"/>
              </a:rPr>
              <a:t>	 </a:t>
            </a:r>
            <a:r>
              <a:rPr lang="en-US" sz="2800" dirty="0" smtClean="0">
                <a:effectLst>
                  <a:outerShdw blurRad="38100" dist="38100" dir="2700000" algn="tl">
                    <a:srgbClr val="000000"/>
                  </a:outerShdw>
                </a:effectLst>
                <a:latin typeface="Arial" charset="0"/>
              </a:rPr>
              <a:t>0800</a:t>
            </a:r>
            <a:r>
              <a:rPr lang="en-US" sz="2800" dirty="0">
                <a:effectLst>
                  <a:outerShdw blurRad="38100" dist="38100" dir="2700000" algn="tl">
                    <a:srgbClr val="000000"/>
                  </a:outerShdw>
                </a:effectLst>
                <a:latin typeface="Arial" charset="0"/>
              </a:rPr>
              <a:t>			</a:t>
            </a:r>
            <a:r>
              <a:rPr lang="en-US" sz="2800" dirty="0" smtClean="0">
                <a:effectLst>
                  <a:outerShdw blurRad="38100" dist="38100" dir="2700000" algn="tl">
                    <a:srgbClr val="000000"/>
                  </a:outerShdw>
                </a:effectLst>
                <a:latin typeface="Arial" charset="0"/>
              </a:rPr>
              <a:t>Welcome and Overview</a:t>
            </a:r>
            <a:endParaRPr lang="en-US" sz="2800" dirty="0">
              <a:effectLst>
                <a:outerShdw blurRad="38100" dist="38100" dir="2700000" algn="tl">
                  <a:srgbClr val="000000"/>
                </a:outerShdw>
              </a:effectLst>
              <a:latin typeface="Arial" charset="0"/>
            </a:endParaRPr>
          </a:p>
          <a:p>
            <a:pPr marL="1371600" indent="-1371600">
              <a:lnSpc>
                <a:spcPct val="140000"/>
              </a:lnSpc>
              <a:spcBef>
                <a:spcPct val="10000"/>
              </a:spcBef>
              <a:buFontTx/>
              <a:buNone/>
              <a:tabLst>
                <a:tab pos="976313" algn="r"/>
                <a:tab pos="1143000" algn="l"/>
                <a:tab pos="2232025" algn="l"/>
              </a:tabLst>
              <a:defRPr/>
            </a:pPr>
            <a:r>
              <a:rPr lang="en-US" sz="2800" dirty="0">
                <a:effectLst>
                  <a:outerShdw blurRad="38100" dist="38100" dir="2700000" algn="tl">
                    <a:srgbClr val="000000"/>
                  </a:outerShdw>
                </a:effectLst>
                <a:latin typeface="Arial" charset="0"/>
              </a:rPr>
              <a:t>   </a:t>
            </a:r>
            <a:r>
              <a:rPr lang="en-US" sz="2800" dirty="0" smtClean="0">
                <a:effectLst>
                  <a:outerShdw blurRad="38100" dist="38100" dir="2700000" algn="tl">
                    <a:srgbClr val="000000"/>
                  </a:outerShdw>
                </a:effectLst>
                <a:latin typeface="Arial" charset="0"/>
              </a:rPr>
              <a:t>0815            </a:t>
            </a:r>
            <a:r>
              <a:rPr lang="en-US" sz="2800" dirty="0">
                <a:effectLst>
                  <a:outerShdw blurRad="38100" dist="38100" dir="2700000" algn="tl">
                    <a:srgbClr val="000000"/>
                  </a:outerShdw>
                </a:effectLst>
                <a:latin typeface="Arial" charset="0"/>
              </a:rPr>
              <a:t>Module </a:t>
            </a:r>
            <a:r>
              <a:rPr lang="en-US" sz="2800" dirty="0" smtClean="0">
                <a:effectLst>
                  <a:outerShdw blurRad="38100" dist="38100" dir="2700000" algn="tl">
                    <a:srgbClr val="000000"/>
                  </a:outerShdw>
                </a:effectLst>
                <a:latin typeface="Arial" charset="0"/>
              </a:rPr>
              <a:t>1 </a:t>
            </a:r>
            <a:endParaRPr lang="en-US" sz="2800" dirty="0">
              <a:effectLst>
                <a:outerShdw blurRad="38100" dist="38100" dir="2700000" algn="tl">
                  <a:srgbClr val="000000"/>
                </a:outerShdw>
              </a:effectLst>
              <a:latin typeface="Arial" charset="0"/>
            </a:endParaRPr>
          </a:p>
          <a:p>
            <a:pPr marL="1371600" indent="-1371600">
              <a:lnSpc>
                <a:spcPct val="140000"/>
              </a:lnSpc>
              <a:spcBef>
                <a:spcPct val="10000"/>
              </a:spcBef>
              <a:buFontTx/>
              <a:buNone/>
              <a:tabLst>
                <a:tab pos="976313" algn="r"/>
                <a:tab pos="1143000" algn="l"/>
                <a:tab pos="2232025" algn="l"/>
              </a:tabLst>
              <a:defRPr/>
            </a:pPr>
            <a:r>
              <a:rPr lang="en-US" sz="2800" dirty="0">
                <a:effectLst>
                  <a:outerShdw blurRad="38100" dist="38100" dir="2700000" algn="tl">
                    <a:srgbClr val="000000"/>
                  </a:outerShdw>
                </a:effectLst>
                <a:latin typeface="Arial" charset="0"/>
              </a:rPr>
              <a:t>   </a:t>
            </a:r>
            <a:r>
              <a:rPr lang="en-US" sz="2800" dirty="0" smtClean="0">
                <a:effectLst>
                  <a:outerShdw blurRad="38100" dist="38100" dir="2700000" algn="tl">
                    <a:srgbClr val="000000"/>
                  </a:outerShdw>
                </a:effectLst>
                <a:latin typeface="Arial" charset="0"/>
              </a:rPr>
              <a:t>0915            </a:t>
            </a:r>
            <a:r>
              <a:rPr lang="en-US" sz="2800" i="1" dirty="0">
                <a:solidFill>
                  <a:srgbClr val="FFFF00"/>
                </a:solidFill>
                <a:effectLst>
                  <a:outerShdw blurRad="38100" dist="38100" dir="2700000" algn="tl">
                    <a:srgbClr val="000000"/>
                  </a:outerShdw>
                </a:effectLst>
                <a:latin typeface="Arial" charset="0"/>
              </a:rPr>
              <a:t>BREAK</a:t>
            </a:r>
          </a:p>
          <a:p>
            <a:pPr marL="1371600" indent="-1371600">
              <a:lnSpc>
                <a:spcPct val="140000"/>
              </a:lnSpc>
              <a:spcBef>
                <a:spcPct val="10000"/>
              </a:spcBef>
              <a:buFontTx/>
              <a:buNone/>
              <a:tabLst>
                <a:tab pos="976313" algn="r"/>
                <a:tab pos="1143000" algn="l"/>
                <a:tab pos="2232025" algn="l"/>
              </a:tabLst>
              <a:defRPr/>
            </a:pPr>
            <a:r>
              <a:rPr lang="en-US" sz="2800" dirty="0">
                <a:effectLst>
                  <a:outerShdw blurRad="38100" dist="38100" dir="2700000" algn="tl">
                    <a:srgbClr val="000000"/>
                  </a:outerShdw>
                </a:effectLst>
                <a:latin typeface="Arial" charset="0"/>
              </a:rPr>
              <a:t>   </a:t>
            </a:r>
            <a:r>
              <a:rPr lang="en-US" sz="2800" dirty="0" smtClean="0">
                <a:effectLst>
                  <a:outerShdw blurRad="38100" dist="38100" dir="2700000" algn="tl">
                    <a:srgbClr val="000000"/>
                  </a:outerShdw>
                </a:effectLst>
                <a:latin typeface="Arial" charset="0"/>
              </a:rPr>
              <a:t>0925			Module 2 </a:t>
            </a:r>
          </a:p>
          <a:p>
            <a:pPr marL="1371600" indent="-1085850">
              <a:lnSpc>
                <a:spcPct val="140000"/>
              </a:lnSpc>
              <a:spcBef>
                <a:spcPct val="10000"/>
              </a:spcBef>
              <a:buNone/>
              <a:tabLst>
                <a:tab pos="976313" algn="r"/>
                <a:tab pos="1143000" algn="l"/>
                <a:tab pos="2232025" algn="l"/>
              </a:tabLst>
              <a:defRPr/>
            </a:pPr>
            <a:r>
              <a:rPr lang="en-US" sz="2800" dirty="0" smtClean="0">
                <a:effectLst>
                  <a:outerShdw blurRad="38100" dist="38100" dir="2700000" algn="tl">
                    <a:srgbClr val="000000"/>
                  </a:outerShdw>
                </a:effectLst>
                <a:latin typeface="Arial" charset="0"/>
              </a:rPr>
              <a:t>1025</a:t>
            </a:r>
            <a:r>
              <a:rPr lang="en-US" sz="2800" dirty="0">
                <a:effectLst>
                  <a:outerShdw blurRad="38100" dist="38100" dir="2700000" algn="tl">
                    <a:srgbClr val="000000"/>
                  </a:outerShdw>
                </a:effectLst>
                <a:latin typeface="Arial" charset="0"/>
              </a:rPr>
              <a:t>	</a:t>
            </a:r>
            <a:r>
              <a:rPr lang="en-US" sz="2800" dirty="0" smtClean="0">
                <a:effectLst>
                  <a:outerShdw blurRad="38100" dist="38100" dir="2700000" algn="tl">
                    <a:srgbClr val="000000"/>
                  </a:outerShdw>
                </a:effectLst>
                <a:latin typeface="Arial" charset="0"/>
              </a:rPr>
              <a:t>		</a:t>
            </a:r>
            <a:r>
              <a:rPr lang="en-US" sz="2800" i="1" dirty="0">
                <a:solidFill>
                  <a:srgbClr val="FFFF00"/>
                </a:solidFill>
                <a:effectLst>
                  <a:outerShdw blurRad="38100" dist="38100" dir="2700000" algn="tl">
                    <a:srgbClr val="000000"/>
                  </a:outerShdw>
                </a:effectLst>
                <a:latin typeface="Arial" charset="0"/>
              </a:rPr>
              <a:t>BREAK</a:t>
            </a:r>
          </a:p>
          <a:p>
            <a:pPr marL="1371600" indent="-1085850">
              <a:lnSpc>
                <a:spcPct val="140000"/>
              </a:lnSpc>
              <a:spcBef>
                <a:spcPct val="10000"/>
              </a:spcBef>
              <a:buFontTx/>
              <a:buNone/>
              <a:tabLst>
                <a:tab pos="976313" algn="r"/>
                <a:tab pos="1143000" algn="l"/>
                <a:tab pos="2232025" algn="l"/>
              </a:tabLst>
              <a:defRPr/>
            </a:pPr>
            <a:r>
              <a:rPr lang="en-US" sz="2800" dirty="0" smtClean="0">
                <a:effectLst>
                  <a:outerShdw blurRad="38100" dist="38100" dir="2700000" algn="tl">
                    <a:srgbClr val="000000"/>
                  </a:outerShdw>
                </a:effectLst>
                <a:latin typeface="Arial" charset="0"/>
              </a:rPr>
              <a:t>1035			Module 3</a:t>
            </a:r>
          </a:p>
          <a:p>
            <a:pPr marL="1371600" indent="-1085850">
              <a:lnSpc>
                <a:spcPct val="140000"/>
              </a:lnSpc>
              <a:spcBef>
                <a:spcPct val="10000"/>
              </a:spcBef>
              <a:buFontTx/>
              <a:buNone/>
              <a:tabLst>
                <a:tab pos="976313" algn="r"/>
                <a:tab pos="1143000" algn="l"/>
                <a:tab pos="2232025" algn="l"/>
              </a:tabLst>
              <a:defRPr/>
            </a:pPr>
            <a:r>
              <a:rPr lang="en-US" sz="2800" dirty="0" smtClean="0">
                <a:effectLst>
                  <a:outerShdw blurRad="38100" dist="38100" dir="2700000" algn="tl">
                    <a:srgbClr val="000000"/>
                  </a:outerShdw>
                </a:effectLst>
                <a:latin typeface="Arial" charset="0"/>
              </a:rPr>
              <a:t>1135</a:t>
            </a:r>
            <a:r>
              <a:rPr lang="en-US" sz="2800" i="1" dirty="0" smtClean="0">
                <a:solidFill>
                  <a:srgbClr val="FFFF00"/>
                </a:solidFill>
                <a:effectLst>
                  <a:outerShdw blurRad="38100" dist="38100" dir="2700000" algn="tl">
                    <a:srgbClr val="000000"/>
                  </a:outerShdw>
                </a:effectLst>
                <a:latin typeface="Arial" charset="0"/>
              </a:rPr>
              <a:t>            </a:t>
            </a:r>
            <a:r>
              <a:rPr lang="en-US" sz="2800" dirty="0">
                <a:effectLst>
                  <a:outerShdw blurRad="38100" dist="38100" dir="2700000" algn="tl">
                    <a:srgbClr val="000000"/>
                  </a:outerShdw>
                </a:effectLst>
                <a:latin typeface="Arial" charset="0"/>
              </a:rPr>
              <a:t>Hot Wash and Closing Comments</a:t>
            </a:r>
          </a:p>
          <a:p>
            <a:pPr marL="1371600" indent="-1371600">
              <a:lnSpc>
                <a:spcPct val="140000"/>
              </a:lnSpc>
              <a:spcBef>
                <a:spcPct val="10000"/>
              </a:spcBef>
              <a:buFontTx/>
              <a:buNone/>
              <a:tabLst>
                <a:tab pos="976313" algn="r"/>
                <a:tab pos="1143000" algn="l"/>
                <a:tab pos="2232025" algn="l"/>
              </a:tabLst>
              <a:defRPr/>
            </a:pPr>
            <a:r>
              <a:rPr lang="en-US" sz="2800" dirty="0">
                <a:effectLst>
                  <a:outerShdw blurRad="38100" dist="38100" dir="2700000" algn="tl">
                    <a:srgbClr val="000000"/>
                  </a:outerShdw>
                </a:effectLst>
                <a:latin typeface="Arial" charset="0"/>
              </a:rPr>
              <a:t>   </a:t>
            </a:r>
            <a:r>
              <a:rPr lang="en-US" sz="2800" dirty="0" smtClean="0">
                <a:effectLst>
                  <a:outerShdw blurRad="38100" dist="38100" dir="2700000" algn="tl">
                    <a:srgbClr val="000000"/>
                  </a:outerShdw>
                </a:effectLst>
                <a:latin typeface="Arial" charset="0"/>
              </a:rPr>
              <a:t>1200</a:t>
            </a:r>
            <a:r>
              <a:rPr lang="en-US" sz="2800" b="0" dirty="0" smtClean="0">
                <a:effectLst>
                  <a:outerShdw blurRad="38100" dist="38100" dir="2700000" algn="tl">
                    <a:srgbClr val="000000"/>
                  </a:outerShdw>
                </a:effectLst>
                <a:latin typeface="Arial" charset="0"/>
              </a:rPr>
              <a:t>            </a:t>
            </a:r>
            <a:r>
              <a:rPr lang="en-US" sz="2800" dirty="0">
                <a:effectLst>
                  <a:outerShdw blurRad="38100" dist="38100" dir="2700000" algn="tl">
                    <a:srgbClr val="000000"/>
                  </a:outerShdw>
                </a:effectLst>
                <a:latin typeface="Arial" charset="0"/>
              </a:rPr>
              <a:t>End</a:t>
            </a:r>
          </a:p>
          <a:p>
            <a:pPr marL="1371600" indent="-1371600">
              <a:lnSpc>
                <a:spcPct val="140000"/>
              </a:lnSpc>
              <a:spcBef>
                <a:spcPct val="10000"/>
              </a:spcBef>
              <a:buFontTx/>
              <a:buNone/>
              <a:tabLst>
                <a:tab pos="976313" algn="r"/>
                <a:tab pos="1143000" algn="l"/>
                <a:tab pos="2232025" algn="l"/>
              </a:tabLst>
              <a:defRPr/>
            </a:pPr>
            <a:r>
              <a:rPr lang="en-US" sz="2800" dirty="0">
                <a:effectLst>
                  <a:outerShdw blurRad="38100" dist="38100" dir="2700000" algn="tl">
                    <a:srgbClr val="000000"/>
                  </a:outerShdw>
                </a:effectLst>
                <a:latin typeface="Arial" charset="0"/>
              </a:rPr>
              <a:t>    </a:t>
            </a:r>
          </a:p>
          <a:p>
            <a:pPr marL="1371600" indent="-1371600">
              <a:lnSpc>
                <a:spcPct val="140000"/>
              </a:lnSpc>
              <a:spcBef>
                <a:spcPct val="10000"/>
              </a:spcBef>
              <a:buFontTx/>
              <a:buNone/>
              <a:tabLst>
                <a:tab pos="976313" algn="r"/>
                <a:tab pos="1143000" algn="l"/>
                <a:tab pos="2232025" algn="l"/>
              </a:tabLst>
              <a:defRPr/>
            </a:pPr>
            <a:endParaRPr lang="en-US" sz="2800" dirty="0">
              <a:effectLst>
                <a:outerShdw blurRad="38100" dist="38100" dir="2700000" algn="tl">
                  <a:srgbClr val="000000"/>
                </a:outerShdw>
              </a:effectLst>
              <a:latin typeface="Arial" charset="0"/>
            </a:endParaRPr>
          </a:p>
          <a:p>
            <a:pPr marL="1371600" indent="-1371600">
              <a:lnSpc>
                <a:spcPct val="140000"/>
              </a:lnSpc>
              <a:spcBef>
                <a:spcPct val="10000"/>
              </a:spcBef>
              <a:buFontTx/>
              <a:buNone/>
              <a:tabLst>
                <a:tab pos="976313" algn="r"/>
                <a:tab pos="1143000" algn="l"/>
                <a:tab pos="2232025" algn="l"/>
              </a:tabLst>
              <a:defRPr/>
            </a:pPr>
            <a:r>
              <a:rPr lang="en-US" sz="2800" dirty="0">
                <a:effectLst>
                  <a:outerShdw blurRad="38100" dist="38100" dir="2700000" algn="tl">
                    <a:srgbClr val="000000"/>
                  </a:outerShdw>
                </a:effectLst>
                <a:latin typeface="Arial" charset="0"/>
              </a:rPr>
              <a:t>	</a:t>
            </a:r>
          </a:p>
        </p:txBody>
      </p:sp>
      <p:sp>
        <p:nvSpPr>
          <p:cNvPr id="406532" name="Line 4"/>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6531"/>
                                        </p:tgtEl>
                                        <p:attrNameLst>
                                          <p:attrName>style.visibility</p:attrName>
                                        </p:attrNameLst>
                                      </p:cBhvr>
                                      <p:to>
                                        <p:strVal val="visible"/>
                                      </p:to>
                                    </p:set>
                                    <p:animEffect transition="in" filter="dissolve">
                                      <p:cBhvr>
                                        <p:cTn id="7" dur="500"/>
                                        <p:tgtEl>
                                          <p:spTgt spid="406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838200" y="609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50000"/>
              </a:spcBef>
              <a:buFontTx/>
              <a:buNone/>
            </a:pPr>
            <a:endParaRPr lang="en-US" altLang="en-US" sz="24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681" y="461548"/>
            <a:ext cx="4572638" cy="5934904"/>
          </a:xfrm>
          <a:prstGeom prst="rect">
            <a:avLst/>
          </a:prstGeom>
        </p:spPr>
      </p:pic>
      <p:sp>
        <p:nvSpPr>
          <p:cNvPr id="397317" name="Rectangle 5"/>
          <p:cNvSpPr>
            <a:spLocks noChangeArrowheads="1"/>
          </p:cNvSpPr>
          <p:nvPr/>
        </p:nvSpPr>
        <p:spPr bwMode="auto">
          <a:xfrm>
            <a:off x="266700" y="2209800"/>
            <a:ext cx="8610600" cy="2438400"/>
          </a:xfrm>
          <a:prstGeom prst="rect">
            <a:avLst/>
          </a:prstGeom>
          <a:noFill/>
          <a:ln w="9525">
            <a:noFill/>
            <a:miter lim="800000"/>
            <a:headEnd/>
            <a:tailEnd/>
          </a:ln>
          <a:effectLst>
            <a:outerShdw dist="45791" dir="2021404" algn="ctr" rotWithShape="0">
              <a:schemeClr val="tx1"/>
            </a:outerShdw>
          </a:effectLst>
        </p:spPr>
        <p:txBody>
          <a:bodyPr lIns="92075" tIns="46038" rIns="92075" bIns="46038" anchor="ctr"/>
          <a:lstStyle/>
          <a:p>
            <a:pPr algn="ctr">
              <a:spcBef>
                <a:spcPct val="0"/>
              </a:spcBef>
              <a:buFontTx/>
              <a:buNone/>
              <a:defRPr/>
            </a:pPr>
            <a:r>
              <a:rPr lang="en-US" sz="8000" b="0" i="1">
                <a:solidFill>
                  <a:srgbClr val="FFFF00"/>
                </a:solidFill>
                <a:latin typeface="Arial Black" pitchFamily="34" charset="0"/>
              </a:rPr>
              <a:t>BEGIN EXERCISE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397317"/>
                                        </p:tgtEl>
                                        <p:attrNameLst>
                                          <p:attrName>style.visibility</p:attrName>
                                        </p:attrNameLst>
                                      </p:cBhvr>
                                      <p:to>
                                        <p:strVal val="visible"/>
                                      </p:to>
                                    </p:set>
                                    <p:anim calcmode="lin" valueType="num">
                                      <p:cBhvr additive="base">
                                        <p:cTn id="7" dur="5000" fill="hold"/>
                                        <p:tgtEl>
                                          <p:spTgt spid="397317"/>
                                        </p:tgtEl>
                                        <p:attrNameLst>
                                          <p:attrName>ppt_x</p:attrName>
                                        </p:attrNameLst>
                                      </p:cBhvr>
                                      <p:tavLst>
                                        <p:tav tm="0">
                                          <p:val>
                                            <p:strVal val="#ppt_x"/>
                                          </p:val>
                                        </p:tav>
                                        <p:tav tm="100000">
                                          <p:val>
                                            <p:strVal val="#ppt_x"/>
                                          </p:val>
                                        </p:tav>
                                      </p:tavLst>
                                    </p:anim>
                                    <p:anim calcmode="lin" valueType="num">
                                      <p:cBhvr additive="base">
                                        <p:cTn id="8" dur="5000" fill="hold"/>
                                        <p:tgtEl>
                                          <p:spTgt spid="397317"/>
                                        </p:tgtEl>
                                        <p:attrNameLst>
                                          <p:attrName>ppt_y</p:attrName>
                                        </p:attrNameLst>
                                      </p:cBhvr>
                                      <p:tavLst>
                                        <p:tav tm="0">
                                          <p:val>
                                            <p:strVal val="1+#ppt_h/2"/>
                                          </p:val>
                                        </p:tav>
                                        <p:tav tm="100000">
                                          <p:val>
                                            <p:strVal val="#ppt_y"/>
                                          </p:val>
                                        </p:tav>
                                      </p:tavLst>
                                    </p:anim>
                                  </p:childTnLst>
                                </p:cTn>
                              </p:par>
                              <p:par>
                                <p:cTn id="9" presetID="10" presetClass="exit" presetSubtype="0" fill="hold" nodeType="withEffect">
                                  <p:stCondLst>
                                    <p:cond delay="0"/>
                                  </p:stCondLst>
                                  <p:childTnLst>
                                    <p:animEffect transition="out" filter="fade">
                                      <p:cBhvr>
                                        <p:cTn id="10" dur="4000"/>
                                        <p:tgtEl>
                                          <p:spTgt spid="3"/>
                                        </p:tgtEl>
                                      </p:cBhvr>
                                    </p:animEffect>
                                    <p:set>
                                      <p:cBhvr>
                                        <p:cTn id="11" dur="1" fill="hold">
                                          <p:stCondLst>
                                            <p:cond delay="3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7200" y="228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a:solidFill>
                  <a:srgbClr val="FFFF00"/>
                </a:solidFill>
                <a:latin typeface="Arial" charset="0"/>
              </a:rPr>
              <a:t>Module 1: </a:t>
            </a:r>
            <a:r>
              <a:rPr lang="en-US" altLang="en-US" sz="4400" i="1" dirty="0" smtClean="0">
                <a:solidFill>
                  <a:srgbClr val="FFFF00"/>
                </a:solidFill>
                <a:latin typeface="Arial" charset="0"/>
              </a:rPr>
              <a:t>Initial Response</a:t>
            </a:r>
            <a:endParaRPr lang="en-US" altLang="en-US" sz="44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16388" name="Group 5"/>
          <p:cNvGrpSpPr>
            <a:grpSpLocks/>
          </p:cNvGrpSpPr>
          <p:nvPr/>
        </p:nvGrpSpPr>
        <p:grpSpPr bwMode="auto">
          <a:xfrm>
            <a:off x="533400" y="1447800"/>
            <a:ext cx="1735138" cy="1066800"/>
            <a:chOff x="394" y="864"/>
            <a:chExt cx="912" cy="672"/>
          </a:xfrm>
        </p:grpSpPr>
        <p:sp>
          <p:nvSpPr>
            <p:cNvPr id="158726"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6392" name="Rectangle 7"/>
            <p:cNvSpPr>
              <a:spLocks noChangeArrowheads="1"/>
            </p:cNvSpPr>
            <p:nvPr/>
          </p:nvSpPr>
          <p:spPr bwMode="auto">
            <a:xfrm>
              <a:off x="443" y="864"/>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endParaRPr lang="en-US" altLang="en-US" sz="2000" dirty="0">
                <a:solidFill>
                  <a:srgbClr val="FF0000"/>
                </a:solidFill>
                <a:latin typeface="Arial" charset="0"/>
              </a:endParaRPr>
            </a:p>
            <a:p>
              <a:pPr algn="ctr">
                <a:spcBef>
                  <a:spcPct val="0"/>
                </a:spcBef>
                <a:buFontTx/>
                <a:buNone/>
              </a:pPr>
              <a:r>
                <a:rPr lang="en-US" altLang="en-US" sz="2000" dirty="0" smtClean="0">
                  <a:solidFill>
                    <a:srgbClr val="FF0000"/>
                  </a:solidFill>
                  <a:latin typeface="Arial" charset="0"/>
                </a:rPr>
                <a:t>23, 2016</a:t>
              </a:r>
              <a:endParaRPr lang="en-US" altLang="en-US" sz="2000" dirty="0">
                <a:solidFill>
                  <a:srgbClr val="FF0000"/>
                </a:solidFill>
                <a:latin typeface="Arial" charset="0"/>
              </a:endParaRPr>
            </a:p>
            <a:p>
              <a:pPr algn="ctr">
                <a:spcBef>
                  <a:spcPct val="0"/>
                </a:spcBef>
                <a:buFontTx/>
                <a:buNone/>
              </a:pPr>
              <a:r>
                <a:rPr lang="en-US" altLang="en-US" sz="2000" dirty="0" smtClean="0">
                  <a:solidFill>
                    <a:srgbClr val="FF0000"/>
                  </a:solidFill>
                  <a:latin typeface="Arial" charset="0"/>
                </a:rPr>
                <a:t>1930 </a:t>
              </a:r>
              <a:r>
                <a:rPr lang="en-US" altLang="en-US" sz="2000" dirty="0">
                  <a:solidFill>
                    <a:srgbClr val="FF0000"/>
                  </a:solidFill>
                  <a:latin typeface="Arial" charset="0"/>
                </a:rPr>
                <a:t>Hours</a:t>
              </a:r>
            </a:p>
          </p:txBody>
        </p:sp>
      </p:grpSp>
      <p:sp>
        <p:nvSpPr>
          <p:cNvPr id="12" name="TextBox 11"/>
          <p:cNvSpPr txBox="1">
            <a:spLocks noChangeArrowheads="1"/>
          </p:cNvSpPr>
          <p:nvPr/>
        </p:nvSpPr>
        <p:spPr bwMode="auto">
          <a:xfrm>
            <a:off x="2590800" y="1447800"/>
            <a:ext cx="6172200" cy="151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Paradise verses San Joaquin football game begins, hosted by the home team Paradise High School. There are approximately 650 people in attendance.  </a:t>
            </a:r>
          </a:p>
          <a:p>
            <a:pPr>
              <a:buFontTx/>
              <a:buNone/>
            </a:pPr>
            <a:endParaRPr lang="en-US" altLang="en-US" sz="900"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810000" y="3124200"/>
            <a:ext cx="365760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457200" y="228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a:solidFill>
                  <a:srgbClr val="FFFF00"/>
                </a:solidFill>
                <a:latin typeface="Arial" charset="0"/>
              </a:rPr>
              <a:t>Module 1: </a:t>
            </a:r>
            <a:r>
              <a:rPr lang="en-US" altLang="en-US" sz="4400" i="1" dirty="0" smtClean="0">
                <a:solidFill>
                  <a:srgbClr val="FFFF00"/>
                </a:solidFill>
                <a:latin typeface="Arial" charset="0"/>
              </a:rPr>
              <a:t>Initial Response</a:t>
            </a:r>
            <a:endParaRPr lang="en-US" altLang="en-US" sz="44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17412" name="Group 5"/>
          <p:cNvGrpSpPr>
            <a:grpSpLocks/>
          </p:cNvGrpSpPr>
          <p:nvPr/>
        </p:nvGrpSpPr>
        <p:grpSpPr bwMode="auto">
          <a:xfrm>
            <a:off x="533400" y="1447800"/>
            <a:ext cx="1735138" cy="1066800"/>
            <a:chOff x="394" y="864"/>
            <a:chExt cx="912" cy="672"/>
          </a:xfrm>
        </p:grpSpPr>
        <p:sp>
          <p:nvSpPr>
            <p:cNvPr id="158726"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7417" name="Rectangle 7"/>
            <p:cNvSpPr>
              <a:spLocks noChangeArrowheads="1"/>
            </p:cNvSpPr>
            <p:nvPr/>
          </p:nvSpPr>
          <p:spPr bwMode="auto">
            <a:xfrm>
              <a:off x="443" y="864"/>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1948 Hours</a:t>
              </a:r>
              <a:endParaRPr lang="en-US" altLang="en-US" sz="2000" dirty="0">
                <a:solidFill>
                  <a:srgbClr val="FF0000"/>
                </a:solidFill>
                <a:latin typeface="Arial" charset="0"/>
              </a:endParaRPr>
            </a:p>
          </p:txBody>
        </p:sp>
      </p:grpSp>
      <p:pic>
        <p:nvPicPr>
          <p:cNvPr id="2" name="PT Module 1 Video.mp4">
            <a:hlinkClick r:id="" action="ppaction://media"/>
          </p:cNvPr>
          <p:cNvPicPr>
            <a:picLocks noRot="1" noChangeAspect="1"/>
          </p:cNvPicPr>
          <p:nvPr>
            <a:videoFile r:link="rId1"/>
          </p:nvPr>
        </p:nvPicPr>
        <p:blipFill>
          <a:blip r:embed="rId4"/>
          <a:stretch>
            <a:fillRect/>
          </a:stretch>
        </p:blipFill>
        <p:spPr>
          <a:xfrm>
            <a:off x="2463800" y="1447800"/>
            <a:ext cx="6400800" cy="4800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457200" y="228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a:solidFill>
                  <a:srgbClr val="FFFF00"/>
                </a:solidFill>
                <a:latin typeface="Arial" charset="0"/>
              </a:rPr>
              <a:t>Module 1: </a:t>
            </a:r>
            <a:r>
              <a:rPr lang="en-US" altLang="en-US" sz="4400" i="1" dirty="0" smtClean="0">
                <a:solidFill>
                  <a:srgbClr val="FFFF00"/>
                </a:solidFill>
                <a:latin typeface="Arial" charset="0"/>
              </a:rPr>
              <a:t>Initial Response</a:t>
            </a:r>
            <a:endParaRPr lang="en-US" altLang="en-US" sz="44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18436" name="Group 5"/>
          <p:cNvGrpSpPr>
            <a:grpSpLocks/>
          </p:cNvGrpSpPr>
          <p:nvPr/>
        </p:nvGrpSpPr>
        <p:grpSpPr bwMode="auto">
          <a:xfrm>
            <a:off x="533400" y="1447800"/>
            <a:ext cx="1735138" cy="1066800"/>
            <a:chOff x="394" y="864"/>
            <a:chExt cx="912" cy="672"/>
          </a:xfrm>
        </p:grpSpPr>
        <p:sp>
          <p:nvSpPr>
            <p:cNvPr id="158726"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8441" name="Rectangle 7"/>
            <p:cNvSpPr>
              <a:spLocks noChangeArrowheads="1"/>
            </p:cNvSpPr>
            <p:nvPr/>
          </p:nvSpPr>
          <p:spPr bwMode="auto">
            <a:xfrm>
              <a:off x="443" y="864"/>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1948 Hours</a:t>
              </a:r>
              <a:endParaRPr lang="en-US" altLang="en-US" sz="2000" dirty="0">
                <a:solidFill>
                  <a:srgbClr val="FF0000"/>
                </a:solidFill>
                <a:latin typeface="Arial" charset="0"/>
              </a:endParaRPr>
            </a:p>
          </p:txBody>
        </p:sp>
      </p:grpSp>
      <p:sp>
        <p:nvSpPr>
          <p:cNvPr id="18437" name="TextBox 11"/>
          <p:cNvSpPr txBox="1">
            <a:spLocks noChangeArrowheads="1"/>
          </p:cNvSpPr>
          <p:nvPr/>
        </p:nvSpPr>
        <p:spPr bwMode="auto">
          <a:xfrm>
            <a:off x="2590800" y="1447800"/>
            <a:ext cx="6172200" cy="271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Panic ensues, spectators and players begin running in all directions.  The location of the shooter(s) is unknown at this time.</a:t>
            </a:r>
          </a:p>
          <a:p>
            <a:pPr>
              <a:buFontTx/>
              <a:buNone/>
            </a:pPr>
            <a:endParaRPr lang="en-US" altLang="en-US" sz="800" dirty="0"/>
          </a:p>
          <a:p>
            <a:pPr>
              <a:buNone/>
            </a:pPr>
            <a:r>
              <a:rPr lang="en-US" sz="2000" dirty="0"/>
              <a:t>The local PSAPs are inundated with 9-1-1 calls reporting the explosion and shooting.  Additional gunshot can be heard in the background by one of the dispatchers receiving a call.</a:t>
            </a:r>
          </a:p>
          <a:p>
            <a:pPr>
              <a:buFontTx/>
              <a:buNone/>
            </a:pPr>
            <a:endParaRPr lang="en-US" altLang="en-US" sz="800" dirty="0"/>
          </a:p>
        </p:txBody>
      </p:sp>
      <p:grpSp>
        <p:nvGrpSpPr>
          <p:cNvPr id="10" name="Group 5"/>
          <p:cNvGrpSpPr>
            <a:grpSpLocks/>
          </p:cNvGrpSpPr>
          <p:nvPr/>
        </p:nvGrpSpPr>
        <p:grpSpPr bwMode="auto">
          <a:xfrm>
            <a:off x="523875" y="4343400"/>
            <a:ext cx="1735138" cy="1066800"/>
            <a:chOff x="394" y="864"/>
            <a:chExt cx="912" cy="672"/>
          </a:xfrm>
        </p:grpSpPr>
        <p:sp>
          <p:nvSpPr>
            <p:cNvPr id="11"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 name="Rectangle 7"/>
            <p:cNvSpPr>
              <a:spLocks noChangeArrowheads="1"/>
            </p:cNvSpPr>
            <p:nvPr/>
          </p:nvSpPr>
          <p:spPr bwMode="auto">
            <a:xfrm>
              <a:off x="443" y="864"/>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1950 Hours</a:t>
              </a:r>
              <a:endParaRPr lang="en-US" altLang="en-US" sz="2000" dirty="0">
                <a:solidFill>
                  <a:srgbClr val="FF0000"/>
                </a:solidFill>
                <a:latin typeface="Arial" charset="0"/>
              </a:endParaRPr>
            </a:p>
          </p:txBody>
        </p:sp>
      </p:grpSp>
      <p:sp>
        <p:nvSpPr>
          <p:cNvPr id="13" name="TextBox 11"/>
          <p:cNvSpPr txBox="1">
            <a:spLocks noChangeArrowheads="1"/>
          </p:cNvSpPr>
          <p:nvPr/>
        </p:nvSpPr>
        <p:spPr bwMode="auto">
          <a:xfrm>
            <a:off x="2638425" y="4362450"/>
            <a:ext cx="617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FontTx/>
              <a:buNone/>
            </a:pPr>
            <a:r>
              <a:rPr lang="en-US" altLang="en-US" sz="2000" dirty="0" smtClean="0"/>
              <a:t>Law, Fire and EMS are dispatched to the incident.</a:t>
            </a:r>
            <a:endParaRPr lang="en-US"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wipe(left)">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ChangeArrowheads="1"/>
          </p:cNvSpPr>
          <p:nvPr/>
        </p:nvSpPr>
        <p:spPr bwMode="auto">
          <a:xfrm>
            <a:off x="0" y="2857500"/>
            <a:ext cx="9144000" cy="1143000"/>
          </a:xfrm>
          <a:prstGeom prst="rect">
            <a:avLst/>
          </a:prstGeom>
          <a:noFill/>
          <a:ln w="9525">
            <a:noFill/>
            <a:miter lim="800000"/>
            <a:headEnd/>
            <a:tailEnd/>
          </a:ln>
          <a:effectLst>
            <a:outerShdw dist="71842" dir="2700000" algn="ctr" rotWithShape="0">
              <a:schemeClr val="tx2"/>
            </a:outerShdw>
          </a:effectLst>
        </p:spPr>
        <p:txBody>
          <a:bodyPr lIns="92075" tIns="46038" rIns="92075" bIns="46038" anchor="ctr"/>
          <a:lstStyle/>
          <a:p>
            <a:pPr algn="ctr">
              <a:spcBef>
                <a:spcPct val="0"/>
              </a:spcBef>
              <a:buFontTx/>
              <a:buNone/>
              <a:defRPr/>
            </a:pPr>
            <a:r>
              <a:rPr lang="en-US" sz="8000" b="0" i="1">
                <a:solidFill>
                  <a:srgbClr val="FFFF00"/>
                </a:solidFill>
                <a:latin typeface="Arial Black" pitchFamily="34" charset="0"/>
              </a:rPr>
              <a:t>Breakout</a:t>
            </a:r>
            <a:br>
              <a:rPr lang="en-US" sz="8000" b="0" i="1">
                <a:solidFill>
                  <a:srgbClr val="FFFF00"/>
                </a:solidFill>
                <a:latin typeface="Arial Black" pitchFamily="34" charset="0"/>
              </a:rPr>
            </a:br>
            <a:r>
              <a:rPr lang="en-US" sz="8000" b="0" i="1">
                <a:solidFill>
                  <a:srgbClr val="FFFF00"/>
                </a:solidFill>
                <a:latin typeface="Arial Black" pitchFamily="34" charset="0"/>
              </a:rPr>
              <a:t>Session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dissolve">
                                      <p:cBhvr>
                                        <p:cTn id="7" dur="5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66700" y="2209800"/>
            <a:ext cx="8610600" cy="2438400"/>
          </a:xfrm>
          <a:prstGeom prst="rect">
            <a:avLst/>
          </a:prstGeom>
          <a:noFill/>
          <a:ln w="9525">
            <a:noFill/>
            <a:miter lim="800000"/>
            <a:headEnd/>
            <a:tailEnd/>
          </a:ln>
          <a:effectLst>
            <a:outerShdw dist="45791" dir="2021404" algn="ctr" rotWithShape="0">
              <a:schemeClr val="tx1"/>
            </a:outerShdw>
          </a:effectLst>
        </p:spPr>
        <p:txBody>
          <a:bodyPr lIns="92075" tIns="46038" rIns="92075" bIns="46038" anchor="ctr"/>
          <a:lstStyle/>
          <a:p>
            <a:pPr algn="ctr">
              <a:spcBef>
                <a:spcPct val="0"/>
              </a:spcBef>
              <a:buFontTx/>
              <a:buNone/>
              <a:defRPr/>
            </a:pPr>
            <a:r>
              <a:rPr lang="en-US" sz="8000" b="0" i="1">
                <a:solidFill>
                  <a:srgbClr val="FFFF00"/>
                </a:solidFill>
                <a:latin typeface="Arial Black" pitchFamily="34" charset="0"/>
              </a:rPr>
              <a:t>EXERCISE OVERVIEW</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0" y="2857500"/>
            <a:ext cx="9144000" cy="1143000"/>
          </a:xfrm>
          <a:prstGeom prst="rect">
            <a:avLst/>
          </a:prstGeom>
          <a:noFill/>
          <a:ln w="9525">
            <a:noFill/>
            <a:miter lim="800000"/>
            <a:headEnd/>
            <a:tailEnd/>
          </a:ln>
          <a:effectLst>
            <a:outerShdw dist="71842" dir="2700000" algn="ctr" rotWithShape="0">
              <a:schemeClr val="tx2"/>
            </a:outerShdw>
          </a:effectLst>
        </p:spPr>
        <p:txBody>
          <a:bodyPr lIns="92075" tIns="46038" rIns="92075" bIns="46038" anchor="ctr"/>
          <a:lstStyle/>
          <a:p>
            <a:pPr algn="ctr">
              <a:spcBef>
                <a:spcPct val="0"/>
              </a:spcBef>
              <a:buFontTx/>
              <a:buNone/>
              <a:defRPr/>
            </a:pPr>
            <a:r>
              <a:rPr lang="en-US" sz="8000" b="0" i="1">
                <a:solidFill>
                  <a:srgbClr val="FFFF00"/>
                </a:solidFill>
                <a:latin typeface="Arial Black" pitchFamily="34" charset="0"/>
              </a:rPr>
              <a:t>FACILITATED DISCUSSION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52400" y="228600"/>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a:solidFill>
                  <a:srgbClr val="FFFF00"/>
                </a:solidFill>
                <a:latin typeface="Arial" charset="0"/>
              </a:rPr>
              <a:t>Module 2: </a:t>
            </a:r>
            <a:r>
              <a:rPr lang="en-US" altLang="en-US" sz="4400" i="1" dirty="0" smtClean="0">
                <a:solidFill>
                  <a:srgbClr val="FFFF00"/>
                </a:solidFill>
                <a:latin typeface="Arial" charset="0"/>
              </a:rPr>
              <a:t>Reinforced Response </a:t>
            </a:r>
            <a:endParaRPr lang="en-US" altLang="en-US" sz="44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22532" name="Group 5"/>
          <p:cNvGrpSpPr>
            <a:grpSpLocks/>
          </p:cNvGrpSpPr>
          <p:nvPr/>
        </p:nvGrpSpPr>
        <p:grpSpPr bwMode="auto">
          <a:xfrm>
            <a:off x="497251" y="1422400"/>
            <a:ext cx="1735138" cy="1066800"/>
            <a:chOff x="375" y="848"/>
            <a:chExt cx="912" cy="672"/>
          </a:xfrm>
        </p:grpSpPr>
        <p:sp>
          <p:nvSpPr>
            <p:cNvPr id="158726" name="AutoShape 6"/>
            <p:cNvSpPr>
              <a:spLocks noChangeArrowheads="1"/>
            </p:cNvSpPr>
            <p:nvPr/>
          </p:nvSpPr>
          <p:spPr bwMode="auto">
            <a:xfrm>
              <a:off x="375" y="848"/>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2538" name="Rectangle 7"/>
            <p:cNvSpPr>
              <a:spLocks noChangeArrowheads="1"/>
            </p:cNvSpPr>
            <p:nvPr/>
          </p:nvSpPr>
          <p:spPr bwMode="auto">
            <a:xfrm>
              <a:off x="419" y="860"/>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1954 Hours</a:t>
              </a:r>
              <a:endParaRPr lang="en-US" altLang="en-US" sz="2000" dirty="0">
                <a:solidFill>
                  <a:srgbClr val="FF0000"/>
                </a:solidFill>
                <a:latin typeface="Arial" charset="0"/>
              </a:endParaRPr>
            </a:p>
          </p:txBody>
        </p:sp>
      </p:grpSp>
      <p:pic>
        <p:nvPicPr>
          <p:cNvPr id="2" name="PT Module 2 Video.mp4">
            <a:hlinkClick r:id="" action="ppaction://media"/>
          </p:cNvPr>
          <p:cNvPicPr>
            <a:picLocks noRot="1" noChangeAspect="1"/>
          </p:cNvPicPr>
          <p:nvPr>
            <a:videoFile r:link="rId1"/>
          </p:nvPr>
        </p:nvPicPr>
        <p:blipFill>
          <a:blip r:embed="rId4"/>
          <a:stretch>
            <a:fillRect/>
          </a:stretch>
        </p:blipFill>
        <p:spPr>
          <a:xfrm>
            <a:off x="2438400" y="1422400"/>
            <a:ext cx="6536267" cy="49022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52400" y="228600"/>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a:solidFill>
                  <a:srgbClr val="FFFF00"/>
                </a:solidFill>
                <a:latin typeface="Arial" charset="0"/>
              </a:rPr>
              <a:t>Module 2: </a:t>
            </a:r>
            <a:r>
              <a:rPr lang="en-US" altLang="en-US" sz="4400" i="1" dirty="0" smtClean="0">
                <a:solidFill>
                  <a:srgbClr val="FFFF00"/>
                </a:solidFill>
                <a:latin typeface="Arial" charset="0"/>
              </a:rPr>
              <a:t>Reinforced Response </a:t>
            </a:r>
            <a:endParaRPr lang="en-US" altLang="en-US" sz="44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22532" name="Group 5"/>
          <p:cNvGrpSpPr>
            <a:grpSpLocks/>
          </p:cNvGrpSpPr>
          <p:nvPr/>
        </p:nvGrpSpPr>
        <p:grpSpPr bwMode="auto">
          <a:xfrm>
            <a:off x="497251" y="1422400"/>
            <a:ext cx="1735138" cy="1066800"/>
            <a:chOff x="375" y="848"/>
            <a:chExt cx="912" cy="672"/>
          </a:xfrm>
        </p:grpSpPr>
        <p:sp>
          <p:nvSpPr>
            <p:cNvPr id="158726" name="AutoShape 6"/>
            <p:cNvSpPr>
              <a:spLocks noChangeArrowheads="1"/>
            </p:cNvSpPr>
            <p:nvPr/>
          </p:nvSpPr>
          <p:spPr bwMode="auto">
            <a:xfrm>
              <a:off x="375" y="848"/>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2538" name="Rectangle 7"/>
            <p:cNvSpPr>
              <a:spLocks noChangeArrowheads="1"/>
            </p:cNvSpPr>
            <p:nvPr/>
          </p:nvSpPr>
          <p:spPr bwMode="auto">
            <a:xfrm>
              <a:off x="419" y="860"/>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1954 Hours</a:t>
              </a:r>
              <a:endParaRPr lang="en-US" altLang="en-US" sz="2000" dirty="0">
                <a:solidFill>
                  <a:srgbClr val="FF0000"/>
                </a:solidFill>
                <a:latin typeface="Arial" charset="0"/>
              </a:endParaRPr>
            </a:p>
          </p:txBody>
        </p:sp>
      </p:grpSp>
      <p:sp>
        <p:nvSpPr>
          <p:cNvPr id="8" name="TextBox 11"/>
          <p:cNvSpPr txBox="1">
            <a:spLocks noChangeArrowheads="1"/>
          </p:cNvSpPr>
          <p:nvPr/>
        </p:nvSpPr>
        <p:spPr bwMode="auto">
          <a:xfrm>
            <a:off x="2590800" y="1447800"/>
            <a:ext cx="617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Law enforcement arrives on scene. People are running and </a:t>
            </a:r>
            <a:r>
              <a:rPr lang="en-US" sz="2000" dirty="0" smtClean="0"/>
              <a:t>screaming </a:t>
            </a:r>
            <a:r>
              <a:rPr lang="en-US" sz="2000" dirty="0"/>
              <a:t>as they flee the scene</a:t>
            </a:r>
            <a:r>
              <a:rPr lang="en-US" sz="2000" dirty="0" smtClean="0"/>
              <a:t>.</a:t>
            </a:r>
          </a:p>
          <a:p>
            <a:pPr>
              <a:buNone/>
            </a:pPr>
            <a:endParaRPr lang="en-US" sz="2000" dirty="0"/>
          </a:p>
          <a:p>
            <a:pPr>
              <a:buNone/>
            </a:pPr>
            <a:r>
              <a:rPr lang="en-US" sz="2000" dirty="0">
                <a:effectLst>
                  <a:outerShdw blurRad="38100" dist="38100" dir="2700000" algn="tl">
                    <a:srgbClr val="000000">
                      <a:alpha val="43137"/>
                    </a:srgbClr>
                  </a:outerShdw>
                </a:effectLst>
              </a:rPr>
              <a:t>Fire and ALS ambulances arrive.</a:t>
            </a:r>
          </a:p>
        </p:txBody>
      </p:sp>
    </p:spTree>
    <p:extLst>
      <p:ext uri="{BB962C8B-B14F-4D97-AF65-F5344CB8AC3E}">
        <p14:creationId xmlns:p14="http://schemas.microsoft.com/office/powerpoint/2010/main" val="16201464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52400" y="22860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smtClean="0">
                <a:solidFill>
                  <a:srgbClr val="FFFF00"/>
                </a:solidFill>
                <a:latin typeface="Arial" charset="0"/>
              </a:rPr>
              <a:t>Module 2: Reinforced Response </a:t>
            </a:r>
            <a:endParaRPr lang="en-US" altLang="en-US" sz="44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25604" name="Group 5"/>
          <p:cNvGrpSpPr>
            <a:grpSpLocks/>
          </p:cNvGrpSpPr>
          <p:nvPr/>
        </p:nvGrpSpPr>
        <p:grpSpPr bwMode="auto">
          <a:xfrm>
            <a:off x="533400" y="1447800"/>
            <a:ext cx="1735138" cy="1066800"/>
            <a:chOff x="394" y="864"/>
            <a:chExt cx="912" cy="672"/>
          </a:xfrm>
        </p:grpSpPr>
        <p:sp>
          <p:nvSpPr>
            <p:cNvPr id="158726"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08" name="Rectangle 7"/>
            <p:cNvSpPr>
              <a:spLocks noChangeArrowheads="1"/>
            </p:cNvSpPr>
            <p:nvPr/>
          </p:nvSpPr>
          <p:spPr bwMode="auto">
            <a:xfrm>
              <a:off x="443" y="864"/>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1955 Hours</a:t>
              </a:r>
              <a:endParaRPr lang="en-US" altLang="en-US" sz="2000" dirty="0">
                <a:solidFill>
                  <a:srgbClr val="FF0000"/>
                </a:solidFill>
                <a:latin typeface="Arial" charset="0"/>
              </a:endParaRPr>
            </a:p>
          </p:txBody>
        </p:sp>
      </p:grpSp>
      <p:sp>
        <p:nvSpPr>
          <p:cNvPr id="25605" name="TextBox 11"/>
          <p:cNvSpPr txBox="1">
            <a:spLocks noChangeArrowheads="1"/>
          </p:cNvSpPr>
          <p:nvPr/>
        </p:nvSpPr>
        <p:spPr bwMode="auto">
          <a:xfrm>
            <a:off x="2590800" y="1447800"/>
            <a:ext cx="61722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smtClean="0"/>
              <a:t>As </a:t>
            </a:r>
            <a:r>
              <a:rPr lang="en-US" sz="2000" dirty="0"/>
              <a:t>the Contact Team approaches the football stadium they encounter a suspect with a handgun, who begins shooting at them.  </a:t>
            </a:r>
            <a:endParaRPr lang="en-US" sz="2000" dirty="0" smtClean="0"/>
          </a:p>
          <a:p>
            <a:pPr>
              <a:buNone/>
            </a:pPr>
            <a:endParaRPr lang="en-US" sz="2000" dirty="0" smtClean="0"/>
          </a:p>
          <a:p>
            <a:pPr>
              <a:buNone/>
            </a:pPr>
            <a:r>
              <a:rPr lang="en-US" sz="2000" dirty="0" smtClean="0"/>
              <a:t>The </a:t>
            </a:r>
            <a:r>
              <a:rPr lang="en-US" sz="2000" dirty="0"/>
              <a:t>suspect is wounded and is taken into custody. </a:t>
            </a:r>
            <a:endParaRPr lang="en-US" sz="2000" dirty="0" smtClean="0"/>
          </a:p>
          <a:p>
            <a:pPr>
              <a:buNone/>
            </a:pPr>
            <a:endParaRPr lang="en-US" sz="2000" dirty="0" smtClean="0"/>
          </a:p>
          <a:p>
            <a:pPr>
              <a:buNone/>
            </a:pPr>
            <a:r>
              <a:rPr lang="en-US" sz="2000" dirty="0" smtClean="0"/>
              <a:t>The </a:t>
            </a:r>
            <a:r>
              <a:rPr lang="en-US" sz="2000" dirty="0"/>
              <a:t>suspect confesses to planting one bomb in the bleachers and that a second shooter is located on top of the gymnasium.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25605">
                                            <p:txEl>
                                              <p:pRg st="2" end="2"/>
                                            </p:txEl>
                                          </p:spTgt>
                                        </p:tgtEl>
                                        <p:attrNameLst>
                                          <p:attrName>style.visibility</p:attrName>
                                        </p:attrNameLst>
                                      </p:cBhvr>
                                      <p:to>
                                        <p:strVal val="visible"/>
                                      </p:to>
                                    </p:set>
                                    <p:animEffect transition="in" filter="wipe(left)">
                                      <p:cBhvr>
                                        <p:cTn id="7" dur="500"/>
                                        <p:tgtEl>
                                          <p:spTgt spid="25605">
                                            <p:txEl>
                                              <p:pRg st="2" end="2"/>
                                            </p:txEl>
                                          </p:spTgt>
                                        </p:tgtEl>
                                      </p:cBhvr>
                                    </p:animEffect>
                                  </p:childTnLst>
                                </p:cTn>
                              </p:par>
                            </p:childTnLst>
                          </p:cTn>
                        </p:par>
                        <p:par>
                          <p:cTn id="8" fill="hold">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25605">
                                            <p:txEl>
                                              <p:pRg st="4" end="4"/>
                                            </p:txEl>
                                          </p:spTgt>
                                        </p:tgtEl>
                                        <p:attrNameLst>
                                          <p:attrName>style.visibility</p:attrName>
                                        </p:attrNameLst>
                                      </p:cBhvr>
                                      <p:to>
                                        <p:strVal val="visible"/>
                                      </p:to>
                                    </p:set>
                                    <p:animEffect transition="in" filter="wipe(left)">
                                      <p:cBhvr>
                                        <p:cTn id="11" dur="500"/>
                                        <p:tgtEl>
                                          <p:spTgt spid="256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52400" y="22860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smtClean="0">
                <a:solidFill>
                  <a:srgbClr val="FFFF00"/>
                </a:solidFill>
                <a:latin typeface="Arial" charset="0"/>
              </a:rPr>
              <a:t>Module 2: Reinforced Response </a:t>
            </a:r>
            <a:endParaRPr lang="en-US" altLang="en-US" sz="44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25604" name="Group 5"/>
          <p:cNvGrpSpPr>
            <a:grpSpLocks/>
          </p:cNvGrpSpPr>
          <p:nvPr/>
        </p:nvGrpSpPr>
        <p:grpSpPr bwMode="auto">
          <a:xfrm>
            <a:off x="533400" y="1447800"/>
            <a:ext cx="1735138" cy="1066800"/>
            <a:chOff x="394" y="864"/>
            <a:chExt cx="912" cy="672"/>
          </a:xfrm>
        </p:grpSpPr>
        <p:sp>
          <p:nvSpPr>
            <p:cNvPr id="158726"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08" name="Rectangle 7"/>
            <p:cNvSpPr>
              <a:spLocks noChangeArrowheads="1"/>
            </p:cNvSpPr>
            <p:nvPr/>
          </p:nvSpPr>
          <p:spPr bwMode="auto">
            <a:xfrm>
              <a:off x="443" y="864"/>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1955 Hours</a:t>
              </a:r>
              <a:endParaRPr lang="en-US" altLang="en-US" sz="2000" dirty="0">
                <a:solidFill>
                  <a:srgbClr val="FF0000"/>
                </a:solidFill>
                <a:latin typeface="Arial" charset="0"/>
              </a:endParaRPr>
            </a:p>
          </p:txBody>
        </p:sp>
      </p:grpSp>
      <p:pic>
        <p:nvPicPr>
          <p:cNvPr id="8" name="Picture 7"/>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438400" y="1476375"/>
            <a:ext cx="6477000" cy="4543425"/>
          </a:xfrm>
          <a:prstGeom prst="rect">
            <a:avLst/>
          </a:prstGeom>
        </p:spPr>
      </p:pic>
    </p:spTree>
    <p:extLst>
      <p:ext uri="{BB962C8B-B14F-4D97-AF65-F5344CB8AC3E}">
        <p14:creationId xmlns:p14="http://schemas.microsoft.com/office/powerpoint/2010/main" val="32436027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52400" y="22860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smtClean="0">
                <a:solidFill>
                  <a:srgbClr val="FFFF00"/>
                </a:solidFill>
                <a:latin typeface="Arial" charset="0"/>
              </a:rPr>
              <a:t>Module 2: Reinforced Response </a:t>
            </a:r>
            <a:endParaRPr lang="en-US" altLang="en-US" sz="44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26628" name="Group 5"/>
          <p:cNvGrpSpPr>
            <a:grpSpLocks/>
          </p:cNvGrpSpPr>
          <p:nvPr/>
        </p:nvGrpSpPr>
        <p:grpSpPr bwMode="auto">
          <a:xfrm>
            <a:off x="533400" y="1447800"/>
            <a:ext cx="1735138" cy="1066800"/>
            <a:chOff x="394" y="864"/>
            <a:chExt cx="912" cy="672"/>
          </a:xfrm>
        </p:grpSpPr>
        <p:sp>
          <p:nvSpPr>
            <p:cNvPr id="158726"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635" name="Rectangle 7"/>
            <p:cNvSpPr>
              <a:spLocks noChangeArrowheads="1"/>
            </p:cNvSpPr>
            <p:nvPr/>
          </p:nvSpPr>
          <p:spPr bwMode="auto">
            <a:xfrm>
              <a:off x="443" y="864"/>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1957 Hours</a:t>
              </a:r>
              <a:endParaRPr lang="en-US" altLang="en-US" sz="2000" dirty="0">
                <a:solidFill>
                  <a:srgbClr val="FF0000"/>
                </a:solidFill>
                <a:latin typeface="Arial" charset="0"/>
              </a:endParaRPr>
            </a:p>
          </p:txBody>
        </p:sp>
      </p:grpSp>
      <p:sp>
        <p:nvSpPr>
          <p:cNvPr id="26629" name="TextBox 11"/>
          <p:cNvSpPr txBox="1">
            <a:spLocks noChangeArrowheads="1"/>
          </p:cNvSpPr>
          <p:nvPr/>
        </p:nvSpPr>
        <p:spPr bwMode="auto">
          <a:xfrm>
            <a:off x="2590800" y="1447800"/>
            <a:ext cx="6172200"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The location of the second suspect is relayed to additional Law Enforcement personnel, who converge upon the gymnasium.  </a:t>
            </a:r>
            <a:endParaRPr lang="en-US" sz="2000" dirty="0" smtClean="0"/>
          </a:p>
          <a:p>
            <a:pPr>
              <a:buNone/>
            </a:pPr>
            <a:endParaRPr lang="en-US" sz="2000" dirty="0" smtClean="0"/>
          </a:p>
          <a:p>
            <a:pPr>
              <a:buNone/>
            </a:pPr>
            <a:r>
              <a:rPr lang="en-US" sz="2000" dirty="0" smtClean="0"/>
              <a:t>A </a:t>
            </a:r>
            <a:r>
              <a:rPr lang="en-US" sz="2000" dirty="0"/>
              <a:t>witness runs out of the south door of the gym and reports that there is a guy shooting inside the men’s locker room with a rifle; and that at least three people have been shot.</a:t>
            </a:r>
          </a:p>
          <a:p>
            <a:pPr algn="just">
              <a:buFontTx/>
              <a:buNone/>
            </a:pPr>
            <a:endParaRPr lang="en-US" altLang="en-US" sz="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Rectangle 3"/>
          <p:cNvSpPr>
            <a:spLocks noChangeArrowheads="1"/>
          </p:cNvSpPr>
          <p:nvPr/>
        </p:nvSpPr>
        <p:spPr bwMode="auto">
          <a:xfrm>
            <a:off x="0" y="2857500"/>
            <a:ext cx="9144000" cy="1143000"/>
          </a:xfrm>
          <a:prstGeom prst="rect">
            <a:avLst/>
          </a:prstGeom>
          <a:noFill/>
          <a:ln w="9525">
            <a:noFill/>
            <a:miter lim="800000"/>
            <a:headEnd/>
            <a:tailEnd/>
          </a:ln>
          <a:effectLst>
            <a:outerShdw dist="71842" dir="2700000" algn="ctr" rotWithShape="0">
              <a:schemeClr val="tx2"/>
            </a:outerShdw>
          </a:effectLst>
        </p:spPr>
        <p:txBody>
          <a:bodyPr lIns="92075" tIns="46038" rIns="92075" bIns="46038" anchor="ctr"/>
          <a:lstStyle/>
          <a:p>
            <a:pPr algn="ctr">
              <a:spcBef>
                <a:spcPct val="0"/>
              </a:spcBef>
              <a:buFontTx/>
              <a:buNone/>
              <a:defRPr/>
            </a:pPr>
            <a:r>
              <a:rPr lang="en-US" sz="8000" b="0" i="1">
                <a:solidFill>
                  <a:srgbClr val="FFFF00"/>
                </a:solidFill>
                <a:latin typeface="Arial Black" pitchFamily="34" charset="0"/>
              </a:rPr>
              <a:t>Breakout</a:t>
            </a:r>
            <a:br>
              <a:rPr lang="en-US" sz="8000" b="0" i="1">
                <a:solidFill>
                  <a:srgbClr val="FFFF00"/>
                </a:solidFill>
                <a:latin typeface="Arial Black" pitchFamily="34" charset="0"/>
              </a:rPr>
            </a:br>
            <a:r>
              <a:rPr lang="en-US" sz="8000" b="0" i="1">
                <a:solidFill>
                  <a:srgbClr val="FFFF00"/>
                </a:solidFill>
                <a:latin typeface="Arial Black" pitchFamily="34" charset="0"/>
              </a:rPr>
              <a:t>Session</a:t>
            </a:r>
          </a:p>
        </p:txBody>
      </p:sp>
    </p:spTree>
  </p:cSld>
  <p:clrMapOvr>
    <a:masterClrMapping/>
  </p:clrMapOvr>
  <p:transition spd="slow" advClick="0" advTm="30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0739"/>
                                        </p:tgtEl>
                                        <p:attrNameLst>
                                          <p:attrName>style.visibility</p:attrName>
                                        </p:attrNameLst>
                                      </p:cBhvr>
                                      <p:to>
                                        <p:strVal val="visible"/>
                                      </p:to>
                                    </p:set>
                                    <p:animEffect transition="in" filter="dissolve">
                                      <p:cBhvr>
                                        <p:cTn id="7" dur="500"/>
                                        <p:tgtEl>
                                          <p:spTgt spid="50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0" y="2857500"/>
            <a:ext cx="9144000" cy="1143000"/>
          </a:xfrm>
          <a:prstGeom prst="rect">
            <a:avLst/>
          </a:prstGeom>
          <a:noFill/>
          <a:ln w="9525">
            <a:noFill/>
            <a:miter lim="800000"/>
            <a:headEnd/>
            <a:tailEnd/>
          </a:ln>
          <a:effectLst>
            <a:outerShdw dist="71842" dir="2700000" algn="ctr" rotWithShape="0">
              <a:schemeClr val="tx2"/>
            </a:outerShdw>
          </a:effectLst>
        </p:spPr>
        <p:txBody>
          <a:bodyPr lIns="92075" tIns="46038" rIns="92075" bIns="46038" anchor="ctr"/>
          <a:lstStyle/>
          <a:p>
            <a:pPr algn="ctr">
              <a:spcBef>
                <a:spcPct val="0"/>
              </a:spcBef>
              <a:buFontTx/>
              <a:buNone/>
              <a:defRPr/>
            </a:pPr>
            <a:r>
              <a:rPr lang="en-US" sz="8000" b="0" i="1">
                <a:solidFill>
                  <a:srgbClr val="FFFF00"/>
                </a:solidFill>
                <a:latin typeface="Arial Black" pitchFamily="34" charset="0"/>
              </a:rPr>
              <a:t>FACILITATED DISCUSSION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76200" y="228600"/>
            <a:ext cx="883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200" i="1" dirty="0">
                <a:solidFill>
                  <a:srgbClr val="FFFF00"/>
                </a:solidFill>
                <a:latin typeface="Arial" charset="0"/>
              </a:rPr>
              <a:t>Module 3: </a:t>
            </a:r>
            <a:r>
              <a:rPr lang="en-US" altLang="en-US" sz="4200" i="1" dirty="0" smtClean="0">
                <a:solidFill>
                  <a:srgbClr val="FFFF00"/>
                </a:solidFill>
                <a:latin typeface="Arial" charset="0"/>
              </a:rPr>
              <a:t>Multi-Branch Response </a:t>
            </a:r>
            <a:endParaRPr lang="en-US" altLang="en-US" sz="42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31748" name="Group 5"/>
          <p:cNvGrpSpPr>
            <a:grpSpLocks/>
          </p:cNvGrpSpPr>
          <p:nvPr/>
        </p:nvGrpSpPr>
        <p:grpSpPr bwMode="auto">
          <a:xfrm>
            <a:off x="533400" y="1447800"/>
            <a:ext cx="1735138" cy="1066800"/>
            <a:chOff x="394" y="864"/>
            <a:chExt cx="912" cy="672"/>
          </a:xfrm>
        </p:grpSpPr>
        <p:sp>
          <p:nvSpPr>
            <p:cNvPr id="158726"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754" name="Rectangle 7"/>
            <p:cNvSpPr>
              <a:spLocks noChangeArrowheads="1"/>
            </p:cNvSpPr>
            <p:nvPr/>
          </p:nvSpPr>
          <p:spPr bwMode="auto">
            <a:xfrm>
              <a:off x="443" y="864"/>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2002 Hours</a:t>
              </a:r>
              <a:endParaRPr lang="en-US" altLang="en-US" sz="2000" dirty="0">
                <a:solidFill>
                  <a:srgbClr val="FF0000"/>
                </a:solidFill>
                <a:latin typeface="Arial" charset="0"/>
              </a:endParaRPr>
            </a:p>
          </p:txBody>
        </p:sp>
      </p:grpSp>
      <p:sp>
        <p:nvSpPr>
          <p:cNvPr id="31749" name="TextBox 11"/>
          <p:cNvSpPr txBox="1">
            <a:spLocks noChangeArrowheads="1"/>
          </p:cNvSpPr>
          <p:nvPr/>
        </p:nvSpPr>
        <p:spPr bwMode="auto">
          <a:xfrm>
            <a:off x="2590800" y="1447800"/>
            <a:ext cx="61722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Suspect 2,  inside the gym, sends one hostage out with a message for Law Enforcement that he wants to be allowed to leave or he will shoot everyone one inside the gym.  </a:t>
            </a:r>
            <a:endParaRPr lang="en-US" sz="2000" dirty="0" smtClean="0"/>
          </a:p>
          <a:p>
            <a:pPr>
              <a:buNone/>
            </a:pPr>
            <a:endParaRPr lang="en-US" sz="2000" dirty="0"/>
          </a:p>
          <a:p>
            <a:pPr>
              <a:buNone/>
            </a:pPr>
            <a:r>
              <a:rPr lang="en-US" sz="2000" dirty="0" smtClean="0"/>
              <a:t>The </a:t>
            </a:r>
            <a:r>
              <a:rPr lang="en-US" sz="2000" dirty="0"/>
              <a:t>hostage provides the suspect’s cell phone number and reports that there are eight other people inside, three of them have been shot.  All victims were still alive when he was sent outside.</a:t>
            </a:r>
          </a:p>
          <a:p>
            <a:endParaRPr lang="en-US" sz="2000" dirty="0"/>
          </a:p>
          <a:p>
            <a:pPr>
              <a:buNone/>
            </a:pPr>
            <a:r>
              <a:rPr lang="en-US" sz="2000" dirty="0"/>
              <a:t>Upon further questioning, suspect 1 confirms with there are no other bombs or shooters on-scene.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0"/>
                                  </p:stCondLst>
                                  <p:childTnLst>
                                    <p:set>
                                      <p:cBhvr>
                                        <p:cTn id="6" dur="1" fill="hold">
                                          <p:stCondLst>
                                            <p:cond delay="0"/>
                                          </p:stCondLst>
                                        </p:cTn>
                                        <p:tgtEl>
                                          <p:spTgt spid="31749">
                                            <p:txEl>
                                              <p:pRg st="2" end="2"/>
                                            </p:txEl>
                                          </p:spTgt>
                                        </p:tgtEl>
                                        <p:attrNameLst>
                                          <p:attrName>style.visibility</p:attrName>
                                        </p:attrNameLst>
                                      </p:cBhvr>
                                      <p:to>
                                        <p:strVal val="visible"/>
                                      </p:to>
                                    </p:set>
                                    <p:animEffect transition="in" filter="wipe(left)">
                                      <p:cBhvr>
                                        <p:cTn id="7" dur="500"/>
                                        <p:tgtEl>
                                          <p:spTgt spid="31749">
                                            <p:txEl>
                                              <p:pRg st="2" end="2"/>
                                            </p:txEl>
                                          </p:spTgt>
                                        </p:tgtEl>
                                      </p:cBhvr>
                                    </p:animEffect>
                                  </p:childTnLst>
                                </p:cTn>
                              </p:par>
                            </p:childTnLst>
                          </p:cTn>
                        </p:par>
                        <p:par>
                          <p:cTn id="8" fill="hold">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31749">
                                            <p:txEl>
                                              <p:pRg st="4" end="4"/>
                                            </p:txEl>
                                          </p:spTgt>
                                        </p:tgtEl>
                                        <p:attrNameLst>
                                          <p:attrName>style.visibility</p:attrName>
                                        </p:attrNameLst>
                                      </p:cBhvr>
                                      <p:to>
                                        <p:strVal val="visible"/>
                                      </p:to>
                                    </p:set>
                                    <p:animEffect transition="in" filter="wipe(left)">
                                      <p:cBhvr>
                                        <p:cTn id="11" dur="500"/>
                                        <p:tgtEl>
                                          <p:spTgt spid="317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152400" y="228600"/>
            <a:ext cx="883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200" i="1" dirty="0" smtClean="0">
                <a:solidFill>
                  <a:srgbClr val="FFFF00"/>
                </a:solidFill>
                <a:latin typeface="Arial" charset="0"/>
              </a:rPr>
              <a:t>Module 3: Multi-Branch Response </a:t>
            </a:r>
            <a:endParaRPr lang="en-US" altLang="en-US" sz="42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32772" name="Group 5"/>
          <p:cNvGrpSpPr>
            <a:grpSpLocks/>
          </p:cNvGrpSpPr>
          <p:nvPr/>
        </p:nvGrpSpPr>
        <p:grpSpPr bwMode="auto">
          <a:xfrm>
            <a:off x="533400" y="1447800"/>
            <a:ext cx="1735138" cy="1066800"/>
            <a:chOff x="394" y="864"/>
            <a:chExt cx="912" cy="672"/>
          </a:xfrm>
        </p:grpSpPr>
        <p:sp>
          <p:nvSpPr>
            <p:cNvPr id="158726"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2779" name="Rectangle 7"/>
            <p:cNvSpPr>
              <a:spLocks noChangeArrowheads="1"/>
            </p:cNvSpPr>
            <p:nvPr/>
          </p:nvSpPr>
          <p:spPr bwMode="auto">
            <a:xfrm>
              <a:off x="443" y="864"/>
              <a:ext cx="82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2005 Hours</a:t>
              </a:r>
              <a:endParaRPr lang="en-US" altLang="en-US" sz="2000" dirty="0">
                <a:solidFill>
                  <a:srgbClr val="FF0000"/>
                </a:solidFill>
                <a:latin typeface="Arial" charset="0"/>
              </a:endParaRPr>
            </a:p>
          </p:txBody>
        </p:sp>
      </p:grpSp>
      <p:sp>
        <p:nvSpPr>
          <p:cNvPr id="32773" name="TextBox 11"/>
          <p:cNvSpPr txBox="1">
            <a:spLocks noChangeArrowheads="1"/>
          </p:cNvSpPr>
          <p:nvPr/>
        </p:nvSpPr>
        <p:spPr bwMode="auto">
          <a:xfrm>
            <a:off x="2590800" y="1447800"/>
            <a:ext cx="61722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Law Enforcement establishes a perimeter around the gym and is attempting to make telephone contact with the suspect.</a:t>
            </a:r>
          </a:p>
          <a:p>
            <a:endParaRPr lang="en-US" sz="2000" dirty="0"/>
          </a:p>
          <a:p>
            <a:pPr>
              <a:buNone/>
            </a:pPr>
            <a:r>
              <a:rPr lang="en-US" sz="2000" dirty="0"/>
              <a:t>The Rescue Task Force enters the Warm Zone and begins evacuating patients and victims.  </a:t>
            </a:r>
          </a:p>
        </p:txBody>
      </p:sp>
      <p:sp>
        <p:nvSpPr>
          <p:cNvPr id="11" name="AutoShape 6"/>
          <p:cNvSpPr>
            <a:spLocks noChangeArrowheads="1"/>
          </p:cNvSpPr>
          <p:nvPr/>
        </p:nvSpPr>
        <p:spPr bwMode="auto">
          <a:xfrm>
            <a:off x="627063" y="4137025"/>
            <a:ext cx="1735137" cy="1066800"/>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le 7"/>
          <p:cNvSpPr>
            <a:spLocks noChangeArrowheads="1"/>
          </p:cNvSpPr>
          <p:nvPr/>
        </p:nvSpPr>
        <p:spPr bwMode="auto">
          <a:xfrm>
            <a:off x="797880" y="4316412"/>
            <a:ext cx="14109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2006-2015</a:t>
            </a:r>
            <a:endParaRPr lang="en-US" altLang="en-US" sz="2000" dirty="0">
              <a:solidFill>
                <a:srgbClr val="FF0000"/>
              </a:solidFill>
              <a:latin typeface="Arial" charset="0"/>
            </a:endParaRPr>
          </a:p>
          <a:p>
            <a:pPr algn="ctr">
              <a:spcBef>
                <a:spcPct val="0"/>
              </a:spcBef>
              <a:buFontTx/>
              <a:buNone/>
            </a:pPr>
            <a:r>
              <a:rPr lang="en-US" altLang="en-US" sz="2000" dirty="0">
                <a:solidFill>
                  <a:srgbClr val="FF0000"/>
                </a:solidFill>
                <a:latin typeface="Arial" charset="0"/>
              </a:rPr>
              <a:t>Hours</a:t>
            </a:r>
          </a:p>
        </p:txBody>
      </p:sp>
      <p:sp>
        <p:nvSpPr>
          <p:cNvPr id="15" name="TextBox 11"/>
          <p:cNvSpPr txBox="1">
            <a:spLocks noChangeArrowheads="1"/>
          </p:cNvSpPr>
          <p:nvPr/>
        </p:nvSpPr>
        <p:spPr bwMode="auto">
          <a:xfrm>
            <a:off x="2743200" y="4129088"/>
            <a:ext cx="6172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Patients are being triaged and are readied for transport as there are transferred to the Triage Group through the Casualty Collection Point</a:t>
            </a:r>
          </a:p>
          <a:p>
            <a:endParaRPr lang="en-US" sz="2000" dirty="0"/>
          </a:p>
          <a:p>
            <a:pPr>
              <a:buNone/>
            </a:pPr>
            <a:r>
              <a:rPr lang="en-US" sz="2000" dirty="0"/>
              <a:t>The Patient Transportation Group Supervisor (PTGS) </a:t>
            </a:r>
            <a:r>
              <a:rPr lang="en-US" sz="2000" dirty="0" smtClean="0"/>
              <a:t>provides </a:t>
            </a:r>
            <a:r>
              <a:rPr lang="en-US" sz="2000" dirty="0"/>
              <a:t>the Disaster Control Facility with an initial patient count</a:t>
            </a:r>
            <a:endParaRPr lang="en-US"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ChangeArrowheads="1"/>
          </p:cNvSpPr>
          <p:nvPr/>
        </p:nvSpPr>
        <p:spPr bwMode="auto">
          <a:xfrm>
            <a:off x="390525" y="1295400"/>
            <a:ext cx="8229600" cy="4572000"/>
          </a:xfrm>
          <a:prstGeom prst="rect">
            <a:avLst/>
          </a:prstGeom>
          <a:noFill/>
          <a:ln>
            <a:noFill/>
          </a:ln>
          <a:effectLst/>
          <a:extLst/>
        </p:spPr>
        <p:txBody>
          <a:bodyPr lIns="92075" tIns="46038" rIns="92075" bIns="46038"/>
          <a:lstStyle/>
          <a:p>
            <a:pPr marL="742950" lvl="0" indent="-742950">
              <a:buFont typeface="+mj-lt"/>
              <a:buAutoNum type="arabicPeriod"/>
            </a:pPr>
            <a:r>
              <a:rPr lang="en-US" sz="3200" dirty="0"/>
              <a:t>Operational Coordination</a:t>
            </a:r>
          </a:p>
          <a:p>
            <a:pPr marL="742950" lvl="0" indent="-742950">
              <a:buFont typeface="+mj-lt"/>
              <a:buAutoNum type="arabicPeriod"/>
            </a:pPr>
            <a:r>
              <a:rPr lang="en-US" sz="3200" dirty="0"/>
              <a:t>Operational Communications</a:t>
            </a:r>
          </a:p>
          <a:p>
            <a:pPr marL="742950" lvl="0" indent="-742950">
              <a:buFont typeface="+mj-lt"/>
              <a:buAutoNum type="arabicPeriod"/>
            </a:pPr>
            <a:r>
              <a:rPr lang="en-US" sz="3200" dirty="0"/>
              <a:t>On-scene Security, Protection and Law Enforcement</a:t>
            </a:r>
          </a:p>
          <a:p>
            <a:pPr marL="742950" indent="-742950">
              <a:buFont typeface="+mj-lt"/>
              <a:buAutoNum type="arabicPeriod"/>
            </a:pPr>
            <a:r>
              <a:rPr lang="en-US" sz="3200" dirty="0"/>
              <a:t>Public Health, Healthcare and Emergency Medical Services </a:t>
            </a:r>
            <a:endParaRPr lang="en-US" sz="3200" dirty="0">
              <a:effectLst>
                <a:outerShdw blurRad="38100" dist="38100" dir="2700000" algn="tl">
                  <a:srgbClr val="000000">
                    <a:alpha val="43137"/>
                  </a:srgbClr>
                </a:outerShdw>
              </a:effectLst>
              <a:latin typeface="Albertus Extra Bold"/>
              <a:cs typeface="Arial" panose="020B0604020202020204" pitchFamily="34" charset="0"/>
            </a:endParaRPr>
          </a:p>
        </p:txBody>
      </p:sp>
      <p:sp>
        <p:nvSpPr>
          <p:cNvPr id="379908" name="Rectangle 4"/>
          <p:cNvSpPr>
            <a:spLocks noChangeArrowheads="1"/>
          </p:cNvSpPr>
          <p:nvPr/>
        </p:nvSpPr>
        <p:spPr bwMode="auto">
          <a:xfrm>
            <a:off x="685800" y="0"/>
            <a:ext cx="7772400" cy="1066800"/>
          </a:xfrm>
          <a:prstGeom prst="rect">
            <a:avLst/>
          </a:prstGeom>
          <a:noFill/>
          <a:ln>
            <a:noFill/>
          </a:ln>
          <a:effectLst/>
          <a:extLst/>
        </p:spPr>
        <p:txBody>
          <a:bodyPr lIns="92075" tIns="46038" rIns="92075" bIns="46038" anchor="ctr"/>
          <a:lstStyle/>
          <a:p>
            <a:pPr algn="ctr">
              <a:spcBef>
                <a:spcPct val="0"/>
              </a:spcBef>
              <a:buFontTx/>
              <a:buNone/>
              <a:defRPr/>
            </a:pPr>
            <a:r>
              <a:rPr lang="en-US" sz="4400" i="1" dirty="0" smtClean="0">
                <a:solidFill>
                  <a:srgbClr val="FFFF00"/>
                </a:solidFill>
                <a:effectLst>
                  <a:outerShdw blurRad="38100" dist="38100" dir="2700000" algn="tl">
                    <a:srgbClr val="000000"/>
                  </a:outerShdw>
                </a:effectLst>
                <a:latin typeface="Arial" charset="0"/>
              </a:rPr>
              <a:t>CORE CAPABILITIES</a:t>
            </a:r>
            <a:endParaRPr lang="en-US" sz="4400" b="0" dirty="0">
              <a:solidFill>
                <a:schemeClr val="tx2"/>
              </a:solidFill>
              <a:effectLst>
                <a:outerShdw blurRad="38100" dist="38100" dir="2700000" algn="tl">
                  <a:srgbClr val="FFFFFF"/>
                </a:outerShdw>
              </a:effectLst>
              <a:latin typeface="Arial" charset="0"/>
            </a:endParaRPr>
          </a:p>
        </p:txBody>
      </p:sp>
      <p:sp>
        <p:nvSpPr>
          <p:cNvPr id="379909" name="Line 5"/>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9" y="5226140"/>
            <a:ext cx="2707481" cy="150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242577"/>
            <a:ext cx="2336688" cy="150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5242576"/>
            <a:ext cx="2234526" cy="1485721"/>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152400" y="228600"/>
            <a:ext cx="883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200" i="1" dirty="0" smtClean="0">
                <a:solidFill>
                  <a:srgbClr val="FFFF00"/>
                </a:solidFill>
                <a:latin typeface="Arial" charset="0"/>
              </a:rPr>
              <a:t>Module 3: Multi-Branch Response </a:t>
            </a:r>
            <a:endParaRPr lang="en-US" altLang="en-US" sz="4200" i="1" dirty="0">
              <a:solidFill>
                <a:srgbClr val="FFFF00"/>
              </a:solidFill>
              <a:latin typeface="Arial" charset="0"/>
            </a:endParaRPr>
          </a:p>
        </p:txBody>
      </p:sp>
      <p:sp>
        <p:nvSpPr>
          <p:cNvPr id="158724" name="Line 4"/>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33796" name="Group 5"/>
          <p:cNvGrpSpPr>
            <a:grpSpLocks/>
          </p:cNvGrpSpPr>
          <p:nvPr/>
        </p:nvGrpSpPr>
        <p:grpSpPr bwMode="auto">
          <a:xfrm>
            <a:off x="533400" y="1447800"/>
            <a:ext cx="1735138" cy="1066800"/>
            <a:chOff x="394" y="864"/>
            <a:chExt cx="912" cy="672"/>
          </a:xfrm>
        </p:grpSpPr>
        <p:sp>
          <p:nvSpPr>
            <p:cNvPr id="158726" name="AutoShape 6"/>
            <p:cNvSpPr>
              <a:spLocks noChangeArrowheads="1"/>
            </p:cNvSpPr>
            <p:nvPr/>
          </p:nvSpPr>
          <p:spPr bwMode="auto">
            <a:xfrm>
              <a:off x="394" y="864"/>
              <a:ext cx="912" cy="672"/>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3802" name="Rectangle 7"/>
            <p:cNvSpPr>
              <a:spLocks noChangeArrowheads="1"/>
            </p:cNvSpPr>
            <p:nvPr/>
          </p:nvSpPr>
          <p:spPr bwMode="auto">
            <a:xfrm>
              <a:off x="435" y="880"/>
              <a:ext cx="83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September </a:t>
              </a:r>
            </a:p>
            <a:p>
              <a:pPr algn="ctr">
                <a:spcBef>
                  <a:spcPct val="0"/>
                </a:spcBef>
                <a:buFontTx/>
                <a:buNone/>
              </a:pPr>
              <a:r>
                <a:rPr lang="en-US" altLang="en-US" sz="2000" dirty="0" smtClean="0">
                  <a:solidFill>
                    <a:srgbClr val="FF0000"/>
                  </a:solidFill>
                  <a:latin typeface="Arial" charset="0"/>
                </a:rPr>
                <a:t>23, 2016</a:t>
              </a:r>
            </a:p>
            <a:p>
              <a:pPr algn="ctr">
                <a:spcBef>
                  <a:spcPct val="0"/>
                </a:spcBef>
                <a:buFontTx/>
                <a:buNone/>
              </a:pPr>
              <a:r>
                <a:rPr lang="en-US" altLang="en-US" sz="2000" dirty="0" smtClean="0">
                  <a:solidFill>
                    <a:srgbClr val="FF0000"/>
                  </a:solidFill>
                  <a:latin typeface="Arial" charset="0"/>
                </a:rPr>
                <a:t>2010 Hours</a:t>
              </a:r>
              <a:endParaRPr lang="en-US" altLang="en-US" sz="2000" dirty="0">
                <a:solidFill>
                  <a:srgbClr val="FF0000"/>
                </a:solidFill>
                <a:latin typeface="Arial" charset="0"/>
              </a:endParaRPr>
            </a:p>
          </p:txBody>
        </p:sp>
      </p:grpSp>
      <p:sp>
        <p:nvSpPr>
          <p:cNvPr id="33797" name="TextBox 11"/>
          <p:cNvSpPr txBox="1">
            <a:spLocks noChangeArrowheads="1"/>
          </p:cNvSpPr>
          <p:nvPr/>
        </p:nvSpPr>
        <p:spPr bwMode="auto">
          <a:xfrm>
            <a:off x="2590800" y="1447800"/>
            <a:ext cx="617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Law Enforcement establishes a telephone contact with suspect 2, who is being </a:t>
            </a:r>
            <a:r>
              <a:rPr lang="en-US" sz="2000" dirty="0" smtClean="0"/>
              <a:t>cooperative.</a:t>
            </a:r>
            <a:endParaRPr lang="en-US" sz="2000" dirty="0"/>
          </a:p>
        </p:txBody>
      </p:sp>
      <p:sp>
        <p:nvSpPr>
          <p:cNvPr id="11" name="AutoShape 6"/>
          <p:cNvSpPr>
            <a:spLocks noChangeArrowheads="1"/>
          </p:cNvSpPr>
          <p:nvPr/>
        </p:nvSpPr>
        <p:spPr bwMode="auto">
          <a:xfrm>
            <a:off x="606844" y="3098800"/>
            <a:ext cx="1661694" cy="1066800"/>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 name="Rectangle 7"/>
          <p:cNvSpPr>
            <a:spLocks noChangeArrowheads="1"/>
          </p:cNvSpPr>
          <p:nvPr/>
        </p:nvSpPr>
        <p:spPr bwMode="auto">
          <a:xfrm>
            <a:off x="653662" y="3443158"/>
            <a:ext cx="15680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2012 Hours</a:t>
            </a:r>
            <a:endParaRPr lang="en-US" altLang="en-US" sz="2000" dirty="0">
              <a:solidFill>
                <a:srgbClr val="FF0000"/>
              </a:solidFill>
              <a:latin typeface="Arial" charset="0"/>
            </a:endParaRPr>
          </a:p>
        </p:txBody>
      </p:sp>
      <p:sp>
        <p:nvSpPr>
          <p:cNvPr id="13" name="TextBox 11"/>
          <p:cNvSpPr txBox="1">
            <a:spLocks noChangeArrowheads="1"/>
          </p:cNvSpPr>
          <p:nvPr/>
        </p:nvSpPr>
        <p:spPr bwMode="auto">
          <a:xfrm>
            <a:off x="2590800" y="3135382"/>
            <a:ext cx="617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Law Enforcement conducts interviews with victims evacuated by the Rescue Task Force. </a:t>
            </a:r>
          </a:p>
        </p:txBody>
      </p:sp>
      <p:sp>
        <p:nvSpPr>
          <p:cNvPr id="15" name="TextBox 11"/>
          <p:cNvSpPr txBox="1">
            <a:spLocks noChangeArrowheads="1"/>
          </p:cNvSpPr>
          <p:nvPr/>
        </p:nvSpPr>
        <p:spPr bwMode="auto">
          <a:xfrm>
            <a:off x="2743200" y="5029200"/>
            <a:ext cx="6172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buNone/>
            </a:pPr>
            <a:r>
              <a:rPr lang="en-US" sz="2000" dirty="0"/>
              <a:t>The Liter Bearers report to the Triage Unit Leader that all surviving patients have been </a:t>
            </a:r>
            <a:r>
              <a:rPr lang="en-US" sz="2000" dirty="0" smtClean="0"/>
              <a:t>evacuated</a:t>
            </a:r>
            <a:r>
              <a:rPr lang="en-US" sz="2000" dirty="0"/>
              <a:t> </a:t>
            </a:r>
            <a:r>
              <a:rPr lang="en-US" sz="2000" dirty="0" smtClean="0"/>
              <a:t>from the stadium.  7 deceased victims are still at the stadium.</a:t>
            </a:r>
            <a:endParaRPr lang="en-US" sz="2000" dirty="0"/>
          </a:p>
        </p:txBody>
      </p:sp>
      <p:sp>
        <p:nvSpPr>
          <p:cNvPr id="16" name="AutoShape 6"/>
          <p:cNvSpPr>
            <a:spLocks noChangeArrowheads="1"/>
          </p:cNvSpPr>
          <p:nvPr/>
        </p:nvSpPr>
        <p:spPr bwMode="auto">
          <a:xfrm>
            <a:off x="606844" y="5013325"/>
            <a:ext cx="1661694" cy="1066800"/>
          </a:xfrm>
          <a:prstGeom prst="roundRect">
            <a:avLst>
              <a:gd name="adj" fmla="val 16667"/>
            </a:avLst>
          </a:prstGeom>
          <a:solidFill>
            <a:srgbClr val="FFFF66"/>
          </a:solidFill>
          <a:ln w="9525">
            <a:solidFill>
              <a:srgbClr val="FFCC00"/>
            </a:solidFill>
            <a:round/>
            <a:headEnd/>
            <a:tailEnd/>
          </a:ln>
          <a:effectLst>
            <a:outerShdw dist="71842" dir="2700000" algn="ctr" rotWithShape="0">
              <a:schemeClr val="tx1"/>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7" name="Rectangle 7"/>
          <p:cNvSpPr>
            <a:spLocks noChangeArrowheads="1"/>
          </p:cNvSpPr>
          <p:nvPr/>
        </p:nvSpPr>
        <p:spPr bwMode="auto">
          <a:xfrm>
            <a:off x="653662" y="5357683"/>
            <a:ext cx="15680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2000" dirty="0" smtClean="0">
                <a:solidFill>
                  <a:srgbClr val="FF0000"/>
                </a:solidFill>
                <a:latin typeface="Arial" charset="0"/>
              </a:rPr>
              <a:t>2030 Hours</a:t>
            </a:r>
            <a:endParaRPr lang="en-US" altLang="en-US" sz="2000" dirty="0">
              <a:solidFill>
                <a:srgbClr val="FF0000"/>
              </a:solidFill>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1" name="Rectangle 3"/>
          <p:cNvSpPr>
            <a:spLocks noChangeArrowheads="1"/>
          </p:cNvSpPr>
          <p:nvPr/>
        </p:nvSpPr>
        <p:spPr bwMode="auto">
          <a:xfrm>
            <a:off x="0" y="2857500"/>
            <a:ext cx="9144000" cy="1143000"/>
          </a:xfrm>
          <a:prstGeom prst="rect">
            <a:avLst/>
          </a:prstGeom>
          <a:noFill/>
          <a:ln w="9525">
            <a:noFill/>
            <a:miter lim="800000"/>
            <a:headEnd/>
            <a:tailEnd/>
          </a:ln>
          <a:effectLst>
            <a:outerShdw dist="71842" dir="2700000" algn="ctr" rotWithShape="0">
              <a:schemeClr val="tx2"/>
            </a:outerShdw>
          </a:effectLst>
        </p:spPr>
        <p:txBody>
          <a:bodyPr lIns="92075" tIns="46038" rIns="92075" bIns="46038" anchor="ctr"/>
          <a:lstStyle/>
          <a:p>
            <a:pPr algn="ctr">
              <a:spcBef>
                <a:spcPct val="0"/>
              </a:spcBef>
              <a:buFontTx/>
              <a:buNone/>
              <a:defRPr/>
            </a:pPr>
            <a:r>
              <a:rPr lang="en-US" sz="8000" b="0" i="1">
                <a:solidFill>
                  <a:srgbClr val="FFFF00"/>
                </a:solidFill>
                <a:latin typeface="Arial Black" pitchFamily="34" charset="0"/>
              </a:rPr>
              <a:t>Breakout</a:t>
            </a:r>
            <a:br>
              <a:rPr lang="en-US" sz="8000" b="0" i="1">
                <a:solidFill>
                  <a:srgbClr val="FFFF00"/>
                </a:solidFill>
                <a:latin typeface="Arial Black" pitchFamily="34" charset="0"/>
              </a:rPr>
            </a:br>
            <a:r>
              <a:rPr lang="en-US" sz="8000" b="0" i="1">
                <a:solidFill>
                  <a:srgbClr val="FFFF00"/>
                </a:solidFill>
                <a:latin typeface="Arial Black" pitchFamily="34" charset="0"/>
              </a:rPr>
              <a:t>Session</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1331"/>
                                        </p:tgtEl>
                                        <p:attrNameLst>
                                          <p:attrName>style.visibility</p:attrName>
                                        </p:attrNameLst>
                                      </p:cBhvr>
                                      <p:to>
                                        <p:strVal val="visible"/>
                                      </p:to>
                                    </p:set>
                                    <p:animEffect transition="in" filter="dissolve">
                                      <p:cBhvr>
                                        <p:cTn id="7" dur="500"/>
                                        <p:tgtEl>
                                          <p:spTgt spid="611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0" y="2857500"/>
            <a:ext cx="9144000" cy="1143000"/>
          </a:xfrm>
          <a:prstGeom prst="rect">
            <a:avLst/>
          </a:prstGeom>
          <a:noFill/>
          <a:ln w="9525">
            <a:noFill/>
            <a:miter lim="800000"/>
            <a:headEnd/>
            <a:tailEnd/>
          </a:ln>
          <a:effectLst>
            <a:outerShdw dist="71842" dir="2700000" algn="ctr" rotWithShape="0">
              <a:schemeClr val="tx2"/>
            </a:outerShdw>
          </a:effectLst>
        </p:spPr>
        <p:txBody>
          <a:bodyPr lIns="92075" tIns="46038" rIns="92075" bIns="46038" anchor="ctr"/>
          <a:lstStyle/>
          <a:p>
            <a:pPr algn="ctr">
              <a:spcBef>
                <a:spcPct val="0"/>
              </a:spcBef>
              <a:buFontTx/>
              <a:buNone/>
              <a:defRPr/>
            </a:pPr>
            <a:r>
              <a:rPr lang="en-US" sz="8000" b="0" i="1">
                <a:solidFill>
                  <a:srgbClr val="FFFF00"/>
                </a:solidFill>
                <a:latin typeface="Arial Black" pitchFamily="34" charset="0"/>
              </a:rPr>
              <a:t>FACILITATED DISCUSSION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5" name="Rectangle 3"/>
          <p:cNvSpPr>
            <a:spLocks noChangeArrowheads="1"/>
          </p:cNvSpPr>
          <p:nvPr/>
        </p:nvSpPr>
        <p:spPr bwMode="auto">
          <a:xfrm>
            <a:off x="0" y="2857500"/>
            <a:ext cx="9144000" cy="1143000"/>
          </a:xfrm>
          <a:prstGeom prst="rect">
            <a:avLst/>
          </a:prstGeom>
          <a:noFill/>
          <a:ln w="9525">
            <a:noFill/>
            <a:miter lim="800000"/>
            <a:headEnd/>
            <a:tailEnd/>
          </a:ln>
          <a:effectLst>
            <a:outerShdw dist="71842" dir="2700000" algn="ctr" rotWithShape="0">
              <a:schemeClr val="tx2"/>
            </a:outerShdw>
          </a:effectLst>
        </p:spPr>
        <p:txBody>
          <a:bodyPr lIns="92075" tIns="46038" rIns="92075" bIns="46038" anchor="ctr"/>
          <a:lstStyle/>
          <a:p>
            <a:pPr algn="ctr">
              <a:spcBef>
                <a:spcPct val="0"/>
              </a:spcBef>
              <a:buFontTx/>
              <a:buNone/>
              <a:defRPr/>
            </a:pPr>
            <a:r>
              <a:rPr lang="en-US" sz="8000" b="0" i="1">
                <a:solidFill>
                  <a:srgbClr val="FFFF00"/>
                </a:solidFill>
                <a:latin typeface="Arial Black" pitchFamily="34" charset="0"/>
              </a:rPr>
              <a:t>END OF EXERCISE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43075"/>
                                        </p:tgtEl>
                                        <p:attrNameLst>
                                          <p:attrName>style.visibility</p:attrName>
                                        </p:attrNameLst>
                                      </p:cBhvr>
                                      <p:to>
                                        <p:strVal val="visible"/>
                                      </p:to>
                                    </p:set>
                                    <p:animEffect transition="in" filter="dissolve">
                                      <p:cBhvr>
                                        <p:cTn id="7" dur="500"/>
                                        <p:tgtEl>
                                          <p:spTgt spid="64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914400" y="2286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smtClean="0">
                <a:solidFill>
                  <a:srgbClr val="FFFF00"/>
                </a:solidFill>
                <a:latin typeface="Arial" charset="0"/>
              </a:rPr>
              <a:t>PLAYER’S </a:t>
            </a:r>
            <a:r>
              <a:rPr lang="en-US" altLang="en-US" sz="4400" i="1" dirty="0">
                <a:solidFill>
                  <a:srgbClr val="FFFF00"/>
                </a:solidFill>
                <a:latin typeface="Arial" charset="0"/>
              </a:rPr>
              <a:t>HOT WASH</a:t>
            </a:r>
          </a:p>
        </p:txBody>
      </p:sp>
      <p:sp>
        <p:nvSpPr>
          <p:cNvPr id="638979" name="Line 3"/>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38989" name="Text Box 13"/>
          <p:cNvSpPr txBox="1">
            <a:spLocks noChangeArrowheads="1"/>
          </p:cNvSpPr>
          <p:nvPr/>
        </p:nvSpPr>
        <p:spPr bwMode="auto">
          <a:xfrm>
            <a:off x="1143000" y="1524000"/>
            <a:ext cx="7483459" cy="4154984"/>
          </a:xfrm>
          <a:prstGeom prst="rect">
            <a:avLst/>
          </a:prstGeom>
          <a:noFill/>
          <a:ln>
            <a:noFill/>
          </a:ln>
          <a:effectLst/>
          <a:extLst/>
        </p:spPr>
        <p:txBody>
          <a:bodyPr wrap="none">
            <a:spAutoFit/>
          </a:bodyPr>
          <a:lstStyle/>
          <a:p>
            <a:pPr>
              <a:buFont typeface="Wingdings" charset="2"/>
              <a:buChar char="ü"/>
              <a:defRPr/>
            </a:pPr>
            <a:r>
              <a:rPr lang="en-US" dirty="0">
                <a:effectLst>
                  <a:outerShdw blurRad="38100" dist="38100" dir="2700000" algn="tl">
                    <a:srgbClr val="000000"/>
                  </a:outerShdw>
                </a:effectLst>
              </a:rPr>
              <a:t>  </a:t>
            </a:r>
            <a:r>
              <a:rPr lang="en-US" dirty="0" smtClean="0">
                <a:effectLst>
                  <a:outerShdw blurRad="38100" dist="38100" dir="2700000" algn="tl">
                    <a:srgbClr val="000000"/>
                  </a:outerShdw>
                </a:effectLst>
              </a:rPr>
              <a:t>Strengths</a:t>
            </a:r>
            <a:endParaRPr lang="en-US" dirty="0">
              <a:effectLst>
                <a:outerShdw blurRad="38100" dist="38100" dir="2700000" algn="tl">
                  <a:srgbClr val="000000"/>
                </a:outerShdw>
              </a:effectLst>
            </a:endParaRPr>
          </a:p>
          <a:p>
            <a:pPr>
              <a:buFont typeface="Wingdings" charset="2"/>
              <a:buChar char="ü"/>
              <a:defRPr/>
            </a:pPr>
            <a:r>
              <a:rPr lang="en-US" dirty="0">
                <a:effectLst>
                  <a:outerShdw blurRad="38100" dist="38100" dir="2700000" algn="tl">
                    <a:srgbClr val="000000"/>
                  </a:outerShdw>
                </a:effectLst>
              </a:rPr>
              <a:t>  </a:t>
            </a:r>
            <a:r>
              <a:rPr lang="en-US" dirty="0" smtClean="0">
                <a:effectLst>
                  <a:outerShdw blurRad="38100" dist="38100" dir="2700000" algn="tl">
                    <a:srgbClr val="000000"/>
                  </a:outerShdw>
                </a:effectLst>
              </a:rPr>
              <a:t>Areas for improvement</a:t>
            </a:r>
            <a:endParaRPr lang="en-US" dirty="0">
              <a:effectLst>
                <a:outerShdw blurRad="38100" dist="38100" dir="2700000" algn="tl">
                  <a:srgbClr val="000000"/>
                </a:outerShdw>
              </a:effectLst>
            </a:endParaRPr>
          </a:p>
          <a:p>
            <a:pPr>
              <a:buFont typeface="Wingdings" charset="2"/>
              <a:buChar char="ü"/>
              <a:defRPr/>
            </a:pPr>
            <a:r>
              <a:rPr lang="en-US" dirty="0">
                <a:effectLst>
                  <a:outerShdw blurRad="38100" dist="38100" dir="2700000" algn="tl">
                    <a:srgbClr val="000000"/>
                  </a:outerShdw>
                </a:effectLst>
              </a:rPr>
              <a:t>  Policies, plans, etc.</a:t>
            </a:r>
          </a:p>
          <a:p>
            <a:pPr>
              <a:buFont typeface="Wingdings" charset="2"/>
              <a:buChar char="ü"/>
              <a:defRPr/>
            </a:pPr>
            <a:r>
              <a:rPr lang="en-US" dirty="0">
                <a:effectLst>
                  <a:outerShdw blurRad="38100" dist="38100" dir="2700000" algn="tl">
                    <a:srgbClr val="000000"/>
                  </a:outerShdw>
                </a:effectLst>
              </a:rPr>
              <a:t>  Role and responsibilities</a:t>
            </a:r>
          </a:p>
          <a:p>
            <a:pPr>
              <a:buFont typeface="Wingdings" charset="2"/>
              <a:buChar char="ü"/>
              <a:defRPr/>
            </a:pPr>
            <a:r>
              <a:rPr lang="en-US" dirty="0">
                <a:effectLst>
                  <a:outerShdw blurRad="38100" dist="38100" dir="2700000" algn="tl">
                    <a:srgbClr val="000000"/>
                  </a:outerShdw>
                </a:effectLst>
              </a:rPr>
              <a:t>  Communications &amp; coordination</a:t>
            </a:r>
          </a:p>
          <a:p>
            <a:pPr>
              <a:buFont typeface="Wingdings" charset="2"/>
              <a:buChar char="ü"/>
              <a:defRPr/>
            </a:pPr>
            <a:r>
              <a:rPr lang="en-US" dirty="0" smtClean="0">
                <a:effectLst>
                  <a:outerShdw blurRad="38100" dist="38100" dir="2700000" algn="tl">
                    <a:srgbClr val="000000"/>
                  </a:outerShdw>
                </a:effectLst>
              </a:rPr>
              <a:t>  Any needed resources</a:t>
            </a:r>
            <a:endParaRPr lang="en-US"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914400" y="2286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smtClean="0">
                <a:solidFill>
                  <a:srgbClr val="FFFF00"/>
                </a:solidFill>
                <a:latin typeface="Arial" charset="0"/>
              </a:rPr>
              <a:t>FEEDBACK FORM</a:t>
            </a:r>
            <a:endParaRPr lang="en-US" altLang="en-US" sz="4400" i="1" dirty="0">
              <a:solidFill>
                <a:srgbClr val="FFFF00"/>
              </a:solidFill>
              <a:latin typeface="Arial" charset="0"/>
            </a:endParaRPr>
          </a:p>
        </p:txBody>
      </p:sp>
      <p:sp>
        <p:nvSpPr>
          <p:cNvPr id="641027" name="Line 3"/>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95400"/>
            <a:ext cx="4024009"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914400" y="2286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smtClean="0">
                <a:solidFill>
                  <a:srgbClr val="FFFF00"/>
                </a:solidFill>
                <a:latin typeface="Arial" charset="0"/>
              </a:rPr>
              <a:t>EMS/BRN EVALUATION</a:t>
            </a:r>
            <a:endParaRPr lang="en-US" altLang="en-US" sz="4400" i="1" dirty="0">
              <a:solidFill>
                <a:srgbClr val="FFFF00"/>
              </a:solidFill>
              <a:latin typeface="Arial" charset="0"/>
            </a:endParaRPr>
          </a:p>
        </p:txBody>
      </p:sp>
      <p:sp>
        <p:nvSpPr>
          <p:cNvPr id="641027" name="Line 3"/>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999194"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914400" y="2286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smtClean="0">
                <a:solidFill>
                  <a:srgbClr val="FFFF00"/>
                </a:solidFill>
                <a:latin typeface="Arial" charset="0"/>
              </a:rPr>
              <a:t>EXERCISE PROGRAM</a:t>
            </a:r>
            <a:endParaRPr lang="en-US" altLang="en-US" sz="4400" i="1" dirty="0">
              <a:solidFill>
                <a:srgbClr val="FFFF00"/>
              </a:solidFill>
              <a:latin typeface="Arial" charset="0"/>
            </a:endParaRPr>
          </a:p>
        </p:txBody>
      </p:sp>
      <p:sp>
        <p:nvSpPr>
          <p:cNvPr id="641027" name="Line 3"/>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 name="Text Box 13"/>
          <p:cNvSpPr txBox="1">
            <a:spLocks noChangeArrowheads="1"/>
          </p:cNvSpPr>
          <p:nvPr/>
        </p:nvSpPr>
        <p:spPr bwMode="auto">
          <a:xfrm>
            <a:off x="685800" y="1219200"/>
            <a:ext cx="8153400" cy="4564326"/>
          </a:xfrm>
          <a:prstGeom prst="rect">
            <a:avLst/>
          </a:prstGeom>
          <a:noFill/>
          <a:ln>
            <a:noFill/>
          </a:ln>
          <a:effectLst/>
          <a:extLst/>
        </p:spPr>
        <p:txBody>
          <a:bodyPr wrap="square">
            <a:spAutoFit/>
          </a:bodyPr>
          <a:lstStyle/>
          <a:p>
            <a:pPr>
              <a:buNone/>
              <a:defRPr/>
            </a:pPr>
            <a:r>
              <a:rPr lang="en-US" sz="3200" dirty="0" smtClean="0">
                <a:effectLst>
                  <a:outerShdw blurRad="38100" dist="38100" dir="2700000" algn="tl">
                    <a:srgbClr val="000000"/>
                  </a:outerShdw>
                </a:effectLst>
              </a:rPr>
              <a:t>Tabletop Exercises:</a:t>
            </a:r>
          </a:p>
          <a:p>
            <a:pPr marL="914400" lvl="1" indent="-457200">
              <a:defRPr/>
            </a:pPr>
            <a:r>
              <a:rPr lang="en-US" sz="3200" dirty="0" smtClean="0">
                <a:effectLst>
                  <a:outerShdw blurRad="38100" dist="38100" dir="2700000" algn="tl">
                    <a:srgbClr val="000000"/>
                  </a:outerShdw>
                </a:effectLst>
              </a:rPr>
              <a:t>Control Facility Operations         August 11, 2016 </a:t>
            </a:r>
          </a:p>
          <a:p>
            <a:pPr marL="914400" lvl="1" indent="-457200">
              <a:defRPr/>
            </a:pPr>
            <a:r>
              <a:rPr lang="en-US" sz="3200" dirty="0" smtClean="0">
                <a:effectLst>
                  <a:outerShdw blurRad="38100" dist="38100" dir="2700000" algn="tl">
                    <a:srgbClr val="000000"/>
                  </a:outerShdw>
                </a:effectLst>
              </a:rPr>
              <a:t>Multi-Casualty Branch Operations  August 23, 2016 </a:t>
            </a:r>
          </a:p>
          <a:p>
            <a:pPr lvl="1">
              <a:buNone/>
              <a:defRPr/>
            </a:pPr>
            <a:endParaRPr lang="en-US" sz="1100" dirty="0">
              <a:effectLst>
                <a:outerShdw blurRad="38100" dist="38100" dir="2700000" algn="tl">
                  <a:srgbClr val="000000"/>
                </a:outerShdw>
              </a:effectLst>
            </a:endParaRPr>
          </a:p>
          <a:p>
            <a:pPr>
              <a:buNone/>
              <a:defRPr/>
            </a:pPr>
            <a:r>
              <a:rPr lang="en-US" sz="3200" dirty="0" smtClean="0">
                <a:effectLst>
                  <a:outerShdw blurRad="38100" dist="38100" dir="2700000" algn="tl">
                    <a:srgbClr val="000000"/>
                  </a:outerShdw>
                </a:effectLst>
              </a:rPr>
              <a:t>Full-Scale Exercise: </a:t>
            </a:r>
          </a:p>
          <a:p>
            <a:pPr marL="914400" lvl="1" indent="-457200">
              <a:defRPr/>
            </a:pPr>
            <a:r>
              <a:rPr lang="en-US" sz="3200" dirty="0" smtClean="0">
                <a:effectLst>
                  <a:outerShdw blurRad="38100" dist="38100" dir="2700000" algn="tl">
                    <a:srgbClr val="000000"/>
                  </a:outerShdw>
                </a:effectLst>
              </a:rPr>
              <a:t>November 16, 2016</a:t>
            </a:r>
          </a:p>
        </p:txBody>
      </p:sp>
    </p:spTree>
    <p:extLst>
      <p:ext uri="{BB962C8B-B14F-4D97-AF65-F5344CB8AC3E}">
        <p14:creationId xmlns:p14="http://schemas.microsoft.com/office/powerpoint/2010/main" val="38901093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914400" y="2286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smtClean="0">
                <a:solidFill>
                  <a:srgbClr val="FFFF00"/>
                </a:solidFill>
                <a:latin typeface="Arial" charset="0"/>
              </a:rPr>
              <a:t>EXERCISE PROGRAM</a:t>
            </a:r>
            <a:endParaRPr lang="en-US" altLang="en-US" sz="4400" i="1" dirty="0">
              <a:solidFill>
                <a:srgbClr val="FFFF00"/>
              </a:solidFill>
              <a:latin typeface="Arial" charset="0"/>
            </a:endParaRPr>
          </a:p>
        </p:txBody>
      </p:sp>
      <p:sp>
        <p:nvSpPr>
          <p:cNvPr id="641027" name="Line 3"/>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 name="Text Box 13"/>
          <p:cNvSpPr txBox="1">
            <a:spLocks noChangeArrowheads="1"/>
          </p:cNvSpPr>
          <p:nvPr/>
        </p:nvSpPr>
        <p:spPr bwMode="auto">
          <a:xfrm>
            <a:off x="685800" y="1219200"/>
            <a:ext cx="8153400" cy="1144929"/>
          </a:xfrm>
          <a:prstGeom prst="rect">
            <a:avLst/>
          </a:prstGeom>
          <a:noFill/>
          <a:ln>
            <a:noFill/>
          </a:ln>
          <a:effectLst/>
          <a:extLst/>
        </p:spPr>
        <p:txBody>
          <a:bodyPr wrap="square">
            <a:spAutoFit/>
          </a:bodyPr>
          <a:lstStyle/>
          <a:p>
            <a:pPr>
              <a:buNone/>
              <a:defRPr/>
            </a:pPr>
            <a:r>
              <a:rPr lang="en-US" sz="3200" dirty="0" smtClean="0">
                <a:effectLst>
                  <a:outerShdw blurRad="38100" dist="38100" dir="2700000" algn="tl">
                    <a:srgbClr val="000000"/>
                  </a:outerShdw>
                </a:effectLst>
              </a:rPr>
              <a:t>Training:</a:t>
            </a:r>
          </a:p>
          <a:p>
            <a:pPr>
              <a:buNone/>
              <a:defRPr/>
            </a:pPr>
            <a:r>
              <a:rPr lang="en-US" sz="2600" dirty="0" smtClean="0">
                <a:effectLst>
                  <a:outerShdw blurRad="38100" dist="38100" dir="2700000" algn="tl">
                    <a:srgbClr val="000000"/>
                  </a:outerShdw>
                </a:effectLst>
              </a:rPr>
              <a:t>CFFJAC – Unified Response to Violent Incidents</a:t>
            </a:r>
          </a:p>
        </p:txBody>
      </p:sp>
      <p:pic>
        <p:nvPicPr>
          <p:cNvPr id="2" name="VCMPx6z_-J8"/>
          <p:cNvPicPr>
            <a:picLocks noRot="1" noChangeAspect="1"/>
          </p:cNvPicPr>
          <p:nvPr>
            <a:videoFile r:link="rId1"/>
          </p:nvPr>
        </p:nvPicPr>
        <p:blipFill>
          <a:blip r:embed="rId4"/>
          <a:stretch>
            <a:fillRect/>
          </a:stretch>
        </p:blipFill>
        <p:spPr>
          <a:xfrm>
            <a:off x="762000" y="2383179"/>
            <a:ext cx="7548837" cy="4246221"/>
          </a:xfrm>
          <a:prstGeom prst="rect">
            <a:avLst/>
          </a:prstGeom>
        </p:spPr>
      </p:pic>
    </p:spTree>
    <p:extLst>
      <p:ext uri="{BB962C8B-B14F-4D97-AF65-F5344CB8AC3E}">
        <p14:creationId xmlns:p14="http://schemas.microsoft.com/office/powerpoint/2010/main" val="228281362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914400" y="2286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chemeClr val="bg1"/>
                </a:solidFill>
                <a:latin typeface="Albertus Extra Bold" pitchFamily="34" charset="0"/>
              </a:defRPr>
            </a:lvl1pPr>
            <a:lvl2pPr marL="742950" indent="-285750">
              <a:defRPr sz="3300" b="1">
                <a:solidFill>
                  <a:schemeClr val="bg1"/>
                </a:solidFill>
                <a:latin typeface="Albertus Extra Bold" pitchFamily="34" charset="0"/>
              </a:defRPr>
            </a:lvl2pPr>
            <a:lvl3pPr marL="1143000" indent="-228600">
              <a:defRPr sz="3300" b="1">
                <a:solidFill>
                  <a:schemeClr val="bg1"/>
                </a:solidFill>
                <a:latin typeface="Albertus Extra Bold" pitchFamily="34" charset="0"/>
              </a:defRPr>
            </a:lvl3pPr>
            <a:lvl4pPr marL="1600200" indent="-228600">
              <a:defRPr sz="3300" b="1">
                <a:solidFill>
                  <a:schemeClr val="bg1"/>
                </a:solidFill>
                <a:latin typeface="Albertus Extra Bold" pitchFamily="34" charset="0"/>
              </a:defRPr>
            </a:lvl4pPr>
            <a:lvl5pPr marL="2057400" indent="-228600">
              <a:defRPr sz="3300" b="1">
                <a:solidFill>
                  <a:schemeClr val="bg1"/>
                </a:solidFill>
                <a:latin typeface="Albertus Extra Bold" pitchFamily="34" charset="0"/>
              </a:defRPr>
            </a:lvl5pPr>
            <a:lvl6pPr marL="2514600" indent="-228600" eaLnBrk="0" fontAlgn="base" hangingPunct="0">
              <a:spcBef>
                <a:spcPct val="40000"/>
              </a:spcBef>
              <a:spcAft>
                <a:spcPct val="0"/>
              </a:spcAft>
              <a:buChar char="•"/>
              <a:defRPr sz="3300" b="1">
                <a:solidFill>
                  <a:schemeClr val="bg1"/>
                </a:solidFill>
                <a:latin typeface="Albertus Extra Bold" pitchFamily="34" charset="0"/>
              </a:defRPr>
            </a:lvl6pPr>
            <a:lvl7pPr marL="2971800" indent="-228600" eaLnBrk="0" fontAlgn="base" hangingPunct="0">
              <a:spcBef>
                <a:spcPct val="40000"/>
              </a:spcBef>
              <a:spcAft>
                <a:spcPct val="0"/>
              </a:spcAft>
              <a:buChar char="•"/>
              <a:defRPr sz="3300" b="1">
                <a:solidFill>
                  <a:schemeClr val="bg1"/>
                </a:solidFill>
                <a:latin typeface="Albertus Extra Bold" pitchFamily="34" charset="0"/>
              </a:defRPr>
            </a:lvl7pPr>
            <a:lvl8pPr marL="3429000" indent="-228600" eaLnBrk="0" fontAlgn="base" hangingPunct="0">
              <a:spcBef>
                <a:spcPct val="40000"/>
              </a:spcBef>
              <a:spcAft>
                <a:spcPct val="0"/>
              </a:spcAft>
              <a:buChar char="•"/>
              <a:defRPr sz="3300" b="1">
                <a:solidFill>
                  <a:schemeClr val="bg1"/>
                </a:solidFill>
                <a:latin typeface="Albertus Extra Bold" pitchFamily="34" charset="0"/>
              </a:defRPr>
            </a:lvl8pPr>
            <a:lvl9pPr marL="3886200" indent="-228600" eaLnBrk="0" fontAlgn="base" hangingPunct="0">
              <a:spcBef>
                <a:spcPct val="40000"/>
              </a:spcBef>
              <a:spcAft>
                <a:spcPct val="0"/>
              </a:spcAft>
              <a:buChar char="•"/>
              <a:defRPr sz="3300" b="1">
                <a:solidFill>
                  <a:schemeClr val="bg1"/>
                </a:solidFill>
                <a:latin typeface="Albertus Extra Bold" pitchFamily="34" charset="0"/>
              </a:defRPr>
            </a:lvl9pPr>
          </a:lstStyle>
          <a:p>
            <a:pPr algn="ctr">
              <a:spcBef>
                <a:spcPct val="0"/>
              </a:spcBef>
              <a:buFontTx/>
              <a:buNone/>
            </a:pPr>
            <a:r>
              <a:rPr lang="en-US" altLang="en-US" sz="4400" i="1" dirty="0" smtClean="0">
                <a:solidFill>
                  <a:srgbClr val="FFFF00"/>
                </a:solidFill>
                <a:latin typeface="Arial" charset="0"/>
              </a:rPr>
              <a:t>EXERCISE MATERIALS</a:t>
            </a:r>
            <a:endParaRPr lang="en-US" altLang="en-US" sz="4400" i="1" dirty="0">
              <a:solidFill>
                <a:srgbClr val="FFFF00"/>
              </a:solidFill>
              <a:latin typeface="Arial" charset="0"/>
            </a:endParaRPr>
          </a:p>
        </p:txBody>
      </p:sp>
      <p:sp>
        <p:nvSpPr>
          <p:cNvPr id="641027" name="Line 3"/>
          <p:cNvSpPr>
            <a:spLocks noChangeShapeType="1"/>
          </p:cNvSpPr>
          <p:nvPr/>
        </p:nvSpPr>
        <p:spPr bwMode="auto">
          <a:xfrm>
            <a:off x="914400" y="1066800"/>
            <a:ext cx="7543800" cy="0"/>
          </a:xfrm>
          <a:prstGeom prst="line">
            <a:avLst/>
          </a:prstGeom>
          <a:noFill/>
          <a:ln w="57150">
            <a:solidFill>
              <a:srgbClr val="FFFF00"/>
            </a:solidFill>
            <a:round/>
            <a:headEnd/>
            <a:tailEnd/>
          </a:ln>
          <a:effectLst>
            <a:outerShdw dist="89803" dir="2700000"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 name="Text Box 13"/>
          <p:cNvSpPr txBox="1">
            <a:spLocks noChangeArrowheads="1"/>
          </p:cNvSpPr>
          <p:nvPr/>
        </p:nvSpPr>
        <p:spPr bwMode="auto">
          <a:xfrm>
            <a:off x="228600" y="1219200"/>
            <a:ext cx="8458200" cy="1461939"/>
          </a:xfrm>
          <a:prstGeom prst="rect">
            <a:avLst/>
          </a:prstGeom>
          <a:noFill/>
          <a:ln>
            <a:noFill/>
          </a:ln>
          <a:effectLst/>
          <a:extLst/>
        </p:spPr>
        <p:txBody>
          <a:bodyPr wrap="square">
            <a:spAutoFit/>
          </a:bodyPr>
          <a:lstStyle/>
          <a:p>
            <a:pPr algn="ctr">
              <a:buNone/>
              <a:defRPr/>
            </a:pPr>
            <a:r>
              <a:rPr lang="en-US" sz="2800" dirty="0" smtClean="0">
                <a:effectLst>
                  <a:outerShdw blurRad="38100" dist="38100" dir="2700000" algn="tl">
                    <a:srgbClr val="000000"/>
                  </a:outerShdw>
                </a:effectLst>
              </a:rPr>
              <a:t>All exercise materials will be available on the EMS Agency </a:t>
            </a:r>
            <a:r>
              <a:rPr lang="en-US" sz="2800" dirty="0">
                <a:effectLst>
                  <a:outerShdw blurRad="38100" dist="38100" dir="2700000" algn="tl">
                    <a:srgbClr val="000000"/>
                  </a:outerShdw>
                </a:effectLst>
              </a:rPr>
              <a:t>website </a:t>
            </a:r>
            <a:r>
              <a:rPr lang="en-US" sz="2800" dirty="0" smtClean="0">
                <a:effectLst>
                  <a:outerShdw blurRad="38100" dist="38100" dir="2700000" algn="tl">
                    <a:srgbClr val="000000"/>
                  </a:outerShdw>
                </a:effectLst>
              </a:rPr>
              <a:t>sjgov.org/ems/activethreatplan.html</a:t>
            </a:r>
            <a:r>
              <a:rPr lang="en-US" dirty="0" smtClean="0">
                <a:effectLst>
                  <a:outerShdw blurRad="38100" dist="38100" dir="2700000" algn="tl">
                    <a:srgbClr val="000000"/>
                  </a:outerShdw>
                </a:effectLst>
              </a:rPr>
              <a:t>  </a:t>
            </a:r>
            <a:endParaRPr lang="en-US" dirty="0">
              <a:effectLst>
                <a:outerShdw blurRad="38100" dist="38100" dir="2700000" algn="tl">
                  <a:srgbClr val="000000"/>
                </a:outerShdw>
              </a:effectLst>
            </a:endParaRPr>
          </a:p>
        </p:txBody>
      </p:sp>
      <p:pic>
        <p:nvPicPr>
          <p:cNvPr id="952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2795438"/>
            <a:ext cx="5200650" cy="3783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8293490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ChangeArrowheads="1"/>
          </p:cNvSpPr>
          <p:nvPr/>
        </p:nvSpPr>
        <p:spPr bwMode="auto">
          <a:xfrm>
            <a:off x="685800" y="0"/>
            <a:ext cx="7772400" cy="990600"/>
          </a:xfrm>
          <a:prstGeom prst="rect">
            <a:avLst/>
          </a:prstGeom>
          <a:noFill/>
          <a:ln>
            <a:noFill/>
          </a:ln>
          <a:effectLst/>
          <a:extLst/>
        </p:spPr>
        <p:txBody>
          <a:bodyPr anchor="ctr"/>
          <a:lstStyle/>
          <a:p>
            <a:pPr algn="ctr">
              <a:spcBef>
                <a:spcPct val="0"/>
              </a:spcBef>
              <a:buFontTx/>
              <a:buNone/>
              <a:defRPr/>
            </a:pPr>
            <a:r>
              <a:rPr lang="en-US" sz="4400" i="1" dirty="0">
                <a:solidFill>
                  <a:srgbClr val="FFFF00"/>
                </a:solidFill>
                <a:effectLst>
                  <a:outerShdw blurRad="38100" dist="38100" dir="2700000" algn="tl">
                    <a:srgbClr val="000000"/>
                  </a:outerShdw>
                </a:effectLst>
                <a:latin typeface="Arial" charset="0"/>
              </a:rPr>
              <a:t>OBJECTIVES</a:t>
            </a:r>
            <a:endParaRPr lang="en-US" sz="4400" dirty="0">
              <a:solidFill>
                <a:schemeClr val="bg2"/>
              </a:solidFill>
              <a:effectLst>
                <a:outerShdw blurRad="38100" dist="38100" dir="2700000" algn="tl">
                  <a:srgbClr val="000000"/>
                </a:outerShdw>
              </a:effectLst>
              <a:latin typeface="Arial" charset="0"/>
            </a:endParaRPr>
          </a:p>
        </p:txBody>
      </p:sp>
      <p:sp>
        <p:nvSpPr>
          <p:cNvPr id="381955" name="Rectangle 3"/>
          <p:cNvSpPr>
            <a:spLocks noChangeArrowheads="1"/>
          </p:cNvSpPr>
          <p:nvPr/>
        </p:nvSpPr>
        <p:spPr bwMode="auto">
          <a:xfrm>
            <a:off x="304800" y="1565275"/>
            <a:ext cx="8610600" cy="3692525"/>
          </a:xfrm>
          <a:prstGeom prst="rect">
            <a:avLst/>
          </a:prstGeom>
          <a:noFill/>
          <a:ln>
            <a:noFill/>
          </a:ln>
          <a:effectLst/>
          <a:extLst/>
        </p:spPr>
        <p:txBody>
          <a:bodyPr lIns="92075" tIns="46038" rIns="92075" bIns="46038"/>
          <a:lstStyle/>
          <a:p>
            <a:pPr marL="514350" lvl="0" indent="-514350">
              <a:buFont typeface="+mj-lt"/>
              <a:buAutoNum type="arabicPeriod"/>
            </a:pPr>
            <a:r>
              <a:rPr lang="en-US" sz="3200" dirty="0"/>
              <a:t>Evaluate the San Joaquin County Active Threat Plan (EMS Policy No. 7210) in response to a simulated Active Shooter/Hostile Event (ASHE</a:t>
            </a:r>
            <a:r>
              <a:rPr lang="en-US" sz="3200" dirty="0" smtClean="0"/>
              <a:t>).</a:t>
            </a:r>
            <a:endParaRPr lang="en-US" sz="3200" dirty="0"/>
          </a:p>
          <a:p>
            <a:pPr marL="514350" indent="-514350">
              <a:buFont typeface="+mj-lt"/>
              <a:buAutoNum type="arabicPeriod"/>
            </a:pPr>
            <a:r>
              <a:rPr lang="en-US" sz="3200" dirty="0"/>
              <a:t>Improve participants understanding of the San Joaquin County Active Threat Plan and use of a Rescue Task Force (RTF).</a:t>
            </a:r>
            <a:r>
              <a:rPr lang="en-US" sz="2800" dirty="0" smtClean="0">
                <a:effectLst>
                  <a:outerShdw blurRad="38100" dist="38100" dir="2700000" algn="tl">
                    <a:srgbClr val="000000"/>
                  </a:outerShdw>
                </a:effectLst>
                <a:latin typeface="Arial" charset="0"/>
              </a:rPr>
              <a:t> </a:t>
            </a:r>
            <a:endParaRPr lang="en-US" sz="3200" dirty="0">
              <a:effectLst>
                <a:outerShdw blurRad="38100" dist="38100" dir="2700000" algn="tl">
                  <a:srgbClr val="000000"/>
                </a:outerShdw>
              </a:effectLst>
              <a:latin typeface="Arial" charset="0"/>
            </a:endParaRPr>
          </a:p>
        </p:txBody>
      </p:sp>
      <p:sp>
        <p:nvSpPr>
          <p:cNvPr id="381956" name="Line 4"/>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Effect transition="in" filter="wipe(left)">
                                      <p:cBhvr>
                                        <p:cTn id="7" dur="500"/>
                                        <p:tgtEl>
                                          <p:spTgt spid="381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1955">
                                            <p:txEl>
                                              <p:pRg st="1" end="1"/>
                                            </p:txEl>
                                          </p:spTgt>
                                        </p:tgtEl>
                                        <p:attrNameLst>
                                          <p:attrName>style.visibility</p:attrName>
                                        </p:attrNameLst>
                                      </p:cBhvr>
                                      <p:to>
                                        <p:strVal val="visible"/>
                                      </p:to>
                                    </p:set>
                                    <p:animEffect transition="in" filter="wipe(left)">
                                      <p:cBhvr>
                                        <p:cTn id="12" dur="500"/>
                                        <p:tgtEl>
                                          <p:spTgt spid="381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435768" y="1924050"/>
            <a:ext cx="8272463" cy="1588127"/>
          </a:xfrm>
          <a:prstGeom prst="rect">
            <a:avLst/>
          </a:prstGeom>
          <a:noFill/>
          <a:ln w="9525">
            <a:noFill/>
            <a:miter lim="800000"/>
            <a:headEnd/>
            <a:tailEnd/>
          </a:ln>
          <a:effectLst>
            <a:outerShdw dist="45791" dir="3378596" algn="ctr" rotWithShape="0">
              <a:schemeClr val="tx1"/>
            </a:outerShdw>
          </a:effectLst>
        </p:spPr>
        <p:txBody>
          <a:bodyPr wrap="square">
            <a:spAutoFit/>
          </a:bodyPr>
          <a:lstStyle/>
          <a:p>
            <a:pPr algn="ctr">
              <a:lnSpc>
                <a:spcPct val="90000"/>
              </a:lnSpc>
              <a:spcBef>
                <a:spcPct val="50000"/>
              </a:spcBef>
              <a:buFontTx/>
              <a:buNone/>
              <a:defRPr/>
            </a:pPr>
            <a:r>
              <a:rPr lang="en-US" sz="5400" dirty="0" smtClean="0">
                <a:solidFill>
                  <a:srgbClr val="FFFF00"/>
                </a:solidFill>
                <a:latin typeface="Arial Black" pitchFamily="34" charset="0"/>
              </a:rPr>
              <a:t>CLOSING COMMENTS</a:t>
            </a:r>
            <a:endParaRPr lang="en-US" sz="3600" dirty="0">
              <a:solidFill>
                <a:srgbClr val="FFFF00"/>
              </a:solidFill>
              <a:latin typeface="Arial Black" pitchFamily="34" charset="0"/>
            </a:endParaRPr>
          </a:p>
        </p:txBody>
      </p:sp>
      <p:sp>
        <p:nvSpPr>
          <p:cNvPr id="41987" name="Rectangle 9"/>
          <p:cNvSpPr>
            <a:spLocks noChangeArrowheads="1"/>
          </p:cNvSpPr>
          <p:nvPr/>
        </p:nvSpPr>
        <p:spPr bwMode="auto">
          <a:xfrm>
            <a:off x="3962400" y="3581400"/>
            <a:ext cx="777875" cy="762000"/>
          </a:xfrm>
          <a:prstGeom prst="rect">
            <a:avLst/>
          </a:prstGeom>
          <a:noFill/>
          <a:ln w="9525">
            <a:noFill/>
            <a:miter lim="800000"/>
            <a:headEnd/>
            <a:tailEnd/>
          </a:ln>
          <a:effectLst>
            <a:outerShdw dist="71842" dir="2700000" algn="ctr" rotWithShape="0">
              <a:schemeClr val="tx1"/>
            </a:outerShdw>
          </a:effectLst>
        </p:spPr>
        <p:txBody>
          <a:bodyPr>
            <a:spAutoFit/>
          </a:bodyPr>
          <a:lstStyle/>
          <a:p>
            <a:pPr algn="ctr">
              <a:spcBef>
                <a:spcPct val="0"/>
              </a:spcBef>
              <a:buFontTx/>
              <a:buNone/>
              <a:defRPr/>
            </a:pPr>
            <a:endParaRPr lang="en-US" sz="4400" b="0">
              <a:solidFill>
                <a:schemeClr val="tx2"/>
              </a:solidFill>
              <a:latin typeface="Times New Roman" pitchFamily="18" charset="0"/>
            </a:endParaRPr>
          </a:p>
        </p:txBody>
      </p:sp>
      <p:sp>
        <p:nvSpPr>
          <p:cNvPr id="41988" name="Rectangle 10"/>
          <p:cNvSpPr>
            <a:spLocks noChangeArrowheads="1"/>
          </p:cNvSpPr>
          <p:nvPr/>
        </p:nvSpPr>
        <p:spPr bwMode="auto">
          <a:xfrm>
            <a:off x="4479925" y="3048000"/>
            <a:ext cx="184150" cy="762000"/>
          </a:xfrm>
          <a:prstGeom prst="rect">
            <a:avLst/>
          </a:prstGeom>
          <a:noFill/>
          <a:ln w="9525">
            <a:noFill/>
            <a:miter lim="800000"/>
            <a:headEnd/>
            <a:tailEnd/>
          </a:ln>
          <a:effectLst>
            <a:outerShdw dist="71842" dir="2700000" algn="ctr" rotWithShape="0">
              <a:schemeClr val="tx1"/>
            </a:outerShdw>
          </a:effectLst>
        </p:spPr>
        <p:txBody>
          <a:bodyPr wrap="none">
            <a:spAutoFit/>
          </a:bodyPr>
          <a:lstStyle/>
          <a:p>
            <a:pPr algn="ctr">
              <a:spcBef>
                <a:spcPct val="0"/>
              </a:spcBef>
              <a:buFontTx/>
              <a:buNone/>
              <a:defRPr/>
            </a:pPr>
            <a:endParaRPr lang="en-US" sz="4400" b="0">
              <a:solidFill>
                <a:schemeClr val="tx2"/>
              </a:solidFill>
              <a:latin typeface="Times New Roman" pitchFamily="18" charset="0"/>
            </a:endParaRPr>
          </a:p>
        </p:txBody>
      </p:sp>
      <p:sp>
        <p:nvSpPr>
          <p:cNvPr id="41989" name="Rectangle 11"/>
          <p:cNvSpPr>
            <a:spLocks noChangeArrowheads="1"/>
          </p:cNvSpPr>
          <p:nvPr/>
        </p:nvSpPr>
        <p:spPr bwMode="auto">
          <a:xfrm>
            <a:off x="762000" y="381000"/>
            <a:ext cx="914400" cy="762000"/>
          </a:xfrm>
          <a:prstGeom prst="rect">
            <a:avLst/>
          </a:prstGeom>
          <a:noFill/>
          <a:ln w="9525">
            <a:noFill/>
            <a:miter lim="800000"/>
            <a:headEnd/>
            <a:tailEnd/>
          </a:ln>
          <a:effectLst>
            <a:outerShdw dist="71842" dir="2700000" algn="ctr" rotWithShape="0">
              <a:schemeClr val="tx1"/>
            </a:outerShdw>
          </a:effectLst>
        </p:spPr>
        <p:txBody>
          <a:bodyPr>
            <a:spAutoFit/>
          </a:bodyPr>
          <a:lstStyle/>
          <a:p>
            <a:pPr algn="ctr">
              <a:spcBef>
                <a:spcPct val="0"/>
              </a:spcBef>
              <a:buFontTx/>
              <a:buNone/>
              <a:defRPr/>
            </a:pPr>
            <a:endParaRPr lang="en-US" sz="4400" b="0">
              <a:solidFill>
                <a:schemeClr val="tx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435768" y="1924050"/>
            <a:ext cx="8272463" cy="840230"/>
          </a:xfrm>
          <a:prstGeom prst="rect">
            <a:avLst/>
          </a:prstGeom>
          <a:noFill/>
          <a:ln w="9525">
            <a:noFill/>
            <a:miter lim="800000"/>
            <a:headEnd/>
            <a:tailEnd/>
          </a:ln>
          <a:effectLst>
            <a:outerShdw dist="45791" dir="3378596" algn="ctr" rotWithShape="0">
              <a:schemeClr val="tx1"/>
            </a:outerShdw>
          </a:effectLst>
        </p:spPr>
        <p:txBody>
          <a:bodyPr wrap="square">
            <a:spAutoFit/>
          </a:bodyPr>
          <a:lstStyle/>
          <a:p>
            <a:pPr algn="ctr">
              <a:lnSpc>
                <a:spcPct val="90000"/>
              </a:lnSpc>
              <a:spcBef>
                <a:spcPct val="50000"/>
              </a:spcBef>
              <a:buFontTx/>
              <a:buNone/>
              <a:defRPr/>
            </a:pPr>
            <a:r>
              <a:rPr lang="en-US" sz="5400" dirty="0" smtClean="0">
                <a:solidFill>
                  <a:srgbClr val="FFFF00"/>
                </a:solidFill>
                <a:latin typeface="Arial Black" pitchFamily="34" charset="0"/>
              </a:rPr>
              <a:t>THANK YOU</a:t>
            </a:r>
            <a:endParaRPr lang="en-US" sz="3600" dirty="0">
              <a:solidFill>
                <a:srgbClr val="FFFF00"/>
              </a:solidFill>
              <a:latin typeface="Arial Black" pitchFamily="34" charset="0"/>
            </a:endParaRPr>
          </a:p>
        </p:txBody>
      </p:sp>
      <p:sp>
        <p:nvSpPr>
          <p:cNvPr id="41987" name="Rectangle 9"/>
          <p:cNvSpPr>
            <a:spLocks noChangeArrowheads="1"/>
          </p:cNvSpPr>
          <p:nvPr/>
        </p:nvSpPr>
        <p:spPr bwMode="auto">
          <a:xfrm>
            <a:off x="3962400" y="3581400"/>
            <a:ext cx="777875" cy="762000"/>
          </a:xfrm>
          <a:prstGeom prst="rect">
            <a:avLst/>
          </a:prstGeom>
          <a:noFill/>
          <a:ln w="9525">
            <a:noFill/>
            <a:miter lim="800000"/>
            <a:headEnd/>
            <a:tailEnd/>
          </a:ln>
          <a:effectLst>
            <a:outerShdw dist="71842" dir="2700000" algn="ctr" rotWithShape="0">
              <a:schemeClr val="tx1"/>
            </a:outerShdw>
          </a:effectLst>
        </p:spPr>
        <p:txBody>
          <a:bodyPr>
            <a:spAutoFit/>
          </a:bodyPr>
          <a:lstStyle/>
          <a:p>
            <a:pPr algn="ctr">
              <a:spcBef>
                <a:spcPct val="0"/>
              </a:spcBef>
              <a:buFontTx/>
              <a:buNone/>
              <a:defRPr/>
            </a:pPr>
            <a:endParaRPr lang="en-US" sz="4400" b="0">
              <a:solidFill>
                <a:schemeClr val="tx2"/>
              </a:solidFill>
              <a:latin typeface="Times New Roman" pitchFamily="18" charset="0"/>
            </a:endParaRPr>
          </a:p>
        </p:txBody>
      </p:sp>
      <p:sp>
        <p:nvSpPr>
          <p:cNvPr id="41988" name="Rectangle 10"/>
          <p:cNvSpPr>
            <a:spLocks noChangeArrowheads="1"/>
          </p:cNvSpPr>
          <p:nvPr/>
        </p:nvSpPr>
        <p:spPr bwMode="auto">
          <a:xfrm>
            <a:off x="4479925" y="3048000"/>
            <a:ext cx="184150" cy="762000"/>
          </a:xfrm>
          <a:prstGeom prst="rect">
            <a:avLst/>
          </a:prstGeom>
          <a:noFill/>
          <a:ln w="9525">
            <a:noFill/>
            <a:miter lim="800000"/>
            <a:headEnd/>
            <a:tailEnd/>
          </a:ln>
          <a:effectLst>
            <a:outerShdw dist="71842" dir="2700000" algn="ctr" rotWithShape="0">
              <a:schemeClr val="tx1"/>
            </a:outerShdw>
          </a:effectLst>
        </p:spPr>
        <p:txBody>
          <a:bodyPr wrap="none">
            <a:spAutoFit/>
          </a:bodyPr>
          <a:lstStyle/>
          <a:p>
            <a:pPr algn="ctr">
              <a:spcBef>
                <a:spcPct val="0"/>
              </a:spcBef>
              <a:buFontTx/>
              <a:buNone/>
              <a:defRPr/>
            </a:pPr>
            <a:endParaRPr lang="en-US" sz="4400" b="0">
              <a:solidFill>
                <a:schemeClr val="tx2"/>
              </a:solidFill>
              <a:latin typeface="Times New Roman" pitchFamily="18" charset="0"/>
            </a:endParaRPr>
          </a:p>
        </p:txBody>
      </p:sp>
      <p:sp>
        <p:nvSpPr>
          <p:cNvPr id="41989" name="Rectangle 11"/>
          <p:cNvSpPr>
            <a:spLocks noChangeArrowheads="1"/>
          </p:cNvSpPr>
          <p:nvPr/>
        </p:nvSpPr>
        <p:spPr bwMode="auto">
          <a:xfrm>
            <a:off x="762000" y="381000"/>
            <a:ext cx="914400" cy="762000"/>
          </a:xfrm>
          <a:prstGeom prst="rect">
            <a:avLst/>
          </a:prstGeom>
          <a:noFill/>
          <a:ln w="9525">
            <a:noFill/>
            <a:miter lim="800000"/>
            <a:headEnd/>
            <a:tailEnd/>
          </a:ln>
          <a:effectLst>
            <a:outerShdw dist="71842" dir="2700000" algn="ctr" rotWithShape="0">
              <a:schemeClr val="tx1"/>
            </a:outerShdw>
          </a:effectLst>
        </p:spPr>
        <p:txBody>
          <a:bodyPr>
            <a:spAutoFit/>
          </a:bodyPr>
          <a:lstStyle/>
          <a:p>
            <a:pPr algn="ctr">
              <a:spcBef>
                <a:spcPct val="0"/>
              </a:spcBef>
              <a:buFontTx/>
              <a:buNone/>
              <a:defRPr/>
            </a:pPr>
            <a:endParaRPr lang="en-US" sz="4400" b="0">
              <a:solidFill>
                <a:schemeClr val="tx2"/>
              </a:solidFill>
              <a:latin typeface="Times New Roman" pitchFamily="18" charset="0"/>
            </a:endParaRPr>
          </a:p>
        </p:txBody>
      </p:sp>
    </p:spTree>
    <p:extLst>
      <p:ext uri="{BB962C8B-B14F-4D97-AF65-F5344CB8AC3E}">
        <p14:creationId xmlns:p14="http://schemas.microsoft.com/office/powerpoint/2010/main" val="11689054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0" y="0"/>
            <a:ext cx="9144000" cy="1143000"/>
          </a:xfrm>
          <a:prstGeom prst="rect">
            <a:avLst/>
          </a:prstGeom>
          <a:noFill/>
          <a:ln>
            <a:noFill/>
          </a:ln>
          <a:effectLst/>
          <a:extLst/>
        </p:spPr>
        <p:txBody>
          <a:bodyPr lIns="92075" tIns="46038" rIns="92075" bIns="46038" anchor="ctr"/>
          <a:lstStyle/>
          <a:p>
            <a:pPr algn="ctr">
              <a:spcBef>
                <a:spcPct val="0"/>
              </a:spcBef>
              <a:buFontTx/>
              <a:buNone/>
              <a:defRPr/>
            </a:pPr>
            <a:r>
              <a:rPr lang="en-US" sz="4400" i="1">
                <a:solidFill>
                  <a:srgbClr val="FFFF00"/>
                </a:solidFill>
                <a:effectLst>
                  <a:outerShdw blurRad="38100" dist="38100" dir="2700000" algn="tl">
                    <a:srgbClr val="000000"/>
                  </a:outerShdw>
                </a:effectLst>
                <a:latin typeface="Arial" charset="0"/>
              </a:rPr>
              <a:t>EXERCISE STRUCTURE</a:t>
            </a:r>
            <a:endParaRPr lang="en-US" sz="4400" b="0">
              <a:solidFill>
                <a:schemeClr val="tx2"/>
              </a:solidFill>
              <a:effectLst>
                <a:outerShdw blurRad="38100" dist="38100" dir="2700000" algn="tl">
                  <a:srgbClr val="FFFFFF"/>
                </a:outerShdw>
              </a:effectLst>
              <a:latin typeface="Arial" charset="0"/>
            </a:endParaRPr>
          </a:p>
        </p:txBody>
      </p:sp>
      <p:sp>
        <p:nvSpPr>
          <p:cNvPr id="382979" name="Rectangle 3"/>
          <p:cNvSpPr>
            <a:spLocks noChangeArrowheads="1"/>
          </p:cNvSpPr>
          <p:nvPr/>
        </p:nvSpPr>
        <p:spPr bwMode="auto">
          <a:xfrm>
            <a:off x="600075" y="5943600"/>
            <a:ext cx="8153400" cy="685800"/>
          </a:xfrm>
          <a:prstGeom prst="rect">
            <a:avLst/>
          </a:prstGeom>
          <a:noFill/>
          <a:ln>
            <a:noFill/>
          </a:ln>
          <a:effectLst/>
          <a:extLst/>
        </p:spPr>
        <p:txBody>
          <a:bodyPr lIns="92075" tIns="46038" rIns="92075" bIns="46038"/>
          <a:lstStyle/>
          <a:p>
            <a:pPr marL="342900" indent="-342900">
              <a:spcBef>
                <a:spcPct val="20000"/>
              </a:spcBef>
              <a:tabLst>
                <a:tab pos="2120900" algn="l"/>
              </a:tabLst>
              <a:defRPr/>
            </a:pPr>
            <a:r>
              <a:rPr lang="en-US" sz="3200" dirty="0">
                <a:effectLst>
                  <a:outerShdw blurRad="38100" dist="38100" dir="2700000" algn="tl">
                    <a:srgbClr val="000000"/>
                  </a:outerShdw>
                </a:effectLst>
                <a:latin typeface="Arial" charset="0"/>
              </a:rPr>
              <a:t>Facilitated Discussions</a:t>
            </a:r>
          </a:p>
        </p:txBody>
      </p:sp>
      <p:sp>
        <p:nvSpPr>
          <p:cNvPr id="382980" name="Rectangle 4"/>
          <p:cNvSpPr>
            <a:spLocks noChangeArrowheads="1"/>
          </p:cNvSpPr>
          <p:nvPr/>
        </p:nvSpPr>
        <p:spPr bwMode="auto">
          <a:xfrm>
            <a:off x="628650" y="4660900"/>
            <a:ext cx="8153400" cy="685800"/>
          </a:xfrm>
          <a:prstGeom prst="rect">
            <a:avLst/>
          </a:prstGeom>
          <a:noFill/>
          <a:ln>
            <a:noFill/>
          </a:ln>
          <a:effectLst/>
          <a:extLst/>
        </p:spPr>
        <p:txBody>
          <a:bodyPr lIns="92075" tIns="46038" rIns="92075" bIns="46038"/>
          <a:lstStyle/>
          <a:p>
            <a:pPr marL="342900" indent="-342900">
              <a:spcBef>
                <a:spcPct val="20000"/>
              </a:spcBef>
              <a:tabLst>
                <a:tab pos="2120900" algn="l"/>
              </a:tabLst>
              <a:defRPr/>
            </a:pPr>
            <a:r>
              <a:rPr lang="en-US" sz="3200" dirty="0">
                <a:effectLst>
                  <a:outerShdw blurRad="38100" dist="38100" dir="2700000" algn="tl">
                    <a:srgbClr val="000000"/>
                  </a:outerShdw>
                </a:effectLst>
                <a:latin typeface="Arial" charset="0"/>
              </a:rPr>
              <a:t>Scenario &amp; Situation Updates</a:t>
            </a:r>
            <a:endParaRPr lang="en-US" sz="3200" dirty="0">
              <a:solidFill>
                <a:schemeClr val="tx1"/>
              </a:solidFill>
              <a:effectLst>
                <a:outerShdw blurRad="38100" dist="38100" dir="2700000" algn="tl">
                  <a:srgbClr val="FFFFFF"/>
                </a:outerShdw>
              </a:effectLst>
              <a:latin typeface="Arial" charset="0"/>
            </a:endParaRPr>
          </a:p>
        </p:txBody>
      </p:sp>
      <p:sp>
        <p:nvSpPr>
          <p:cNvPr id="382981" name="Rectangle 5"/>
          <p:cNvSpPr>
            <a:spLocks noChangeArrowheads="1"/>
          </p:cNvSpPr>
          <p:nvPr/>
        </p:nvSpPr>
        <p:spPr bwMode="auto">
          <a:xfrm>
            <a:off x="609600" y="5267325"/>
            <a:ext cx="8153400" cy="685800"/>
          </a:xfrm>
          <a:prstGeom prst="rect">
            <a:avLst/>
          </a:prstGeom>
          <a:noFill/>
          <a:ln>
            <a:noFill/>
          </a:ln>
          <a:effectLst/>
          <a:extLst/>
        </p:spPr>
        <p:txBody>
          <a:bodyPr lIns="92075" tIns="46038" rIns="92075" bIns="46038"/>
          <a:lstStyle/>
          <a:p>
            <a:pPr marL="342900" indent="-342900">
              <a:spcBef>
                <a:spcPct val="20000"/>
              </a:spcBef>
              <a:tabLst>
                <a:tab pos="2120900" algn="l"/>
              </a:tabLst>
              <a:defRPr/>
            </a:pPr>
            <a:r>
              <a:rPr lang="en-US" sz="3200" dirty="0">
                <a:effectLst>
                  <a:outerShdw blurRad="38100" dist="38100" dir="2700000" algn="tl">
                    <a:srgbClr val="000000"/>
                  </a:outerShdw>
                </a:effectLst>
                <a:latin typeface="Arial" charset="0"/>
              </a:rPr>
              <a:t>Breakout Sessions</a:t>
            </a:r>
          </a:p>
        </p:txBody>
      </p:sp>
      <p:pic>
        <p:nvPicPr>
          <p:cNvPr id="6150" name="Picture 6"/>
          <p:cNvPicPr>
            <a:picLocks noChangeAspect="1" noChangeArrowheads="1"/>
          </p:cNvPicPr>
          <p:nvPr/>
        </p:nvPicPr>
        <p:blipFill>
          <a:blip r:embed="rId3">
            <a:lum bright="16000" contrast="20000"/>
          </a:blip>
          <a:srcRect/>
          <a:stretch>
            <a:fillRect/>
          </a:stretch>
        </p:blipFill>
        <p:spPr bwMode="auto">
          <a:xfrm>
            <a:off x="457200" y="1676400"/>
            <a:ext cx="3052763" cy="2289175"/>
          </a:xfrm>
          <a:prstGeom prst="rect">
            <a:avLst/>
          </a:prstGeom>
          <a:noFill/>
          <a:ln w="9525">
            <a:noFill/>
            <a:miter lim="800000"/>
            <a:headEnd/>
            <a:tailEnd/>
          </a:ln>
          <a:effectLst>
            <a:outerShdw dist="107763" dir="2700000" algn="ctr" rotWithShape="0">
              <a:schemeClr val="tx2"/>
            </a:outerShdw>
          </a:effectLst>
        </p:spPr>
      </p:pic>
      <p:pic>
        <p:nvPicPr>
          <p:cNvPr id="6151" name="Picture 7"/>
          <p:cNvPicPr>
            <a:picLocks noChangeAspect="1" noChangeArrowheads="1"/>
          </p:cNvPicPr>
          <p:nvPr/>
        </p:nvPicPr>
        <p:blipFill>
          <a:blip r:embed="rId4">
            <a:lum bright="12000" contrast="20000"/>
          </a:blip>
          <a:srcRect/>
          <a:stretch>
            <a:fillRect/>
          </a:stretch>
        </p:blipFill>
        <p:spPr bwMode="auto">
          <a:xfrm>
            <a:off x="3276600" y="1139825"/>
            <a:ext cx="3052763" cy="2289175"/>
          </a:xfrm>
          <a:prstGeom prst="rect">
            <a:avLst/>
          </a:prstGeom>
          <a:noFill/>
          <a:ln w="9525">
            <a:noFill/>
            <a:miter lim="800000"/>
            <a:headEnd/>
            <a:tailEnd/>
          </a:ln>
          <a:effectLst>
            <a:outerShdw dist="107763" dir="2700000" algn="ctr" rotWithShape="0">
              <a:schemeClr val="tx2"/>
            </a:outerShdw>
          </a:effectLst>
        </p:spPr>
      </p:pic>
      <p:pic>
        <p:nvPicPr>
          <p:cNvPr id="6152" name="Picture 8"/>
          <p:cNvPicPr>
            <a:picLocks noChangeAspect="1" noChangeArrowheads="1"/>
          </p:cNvPicPr>
          <p:nvPr/>
        </p:nvPicPr>
        <p:blipFill>
          <a:blip r:embed="rId5">
            <a:lum bright="20000" contrast="20000"/>
          </a:blip>
          <a:srcRect/>
          <a:stretch>
            <a:fillRect/>
          </a:stretch>
        </p:blipFill>
        <p:spPr bwMode="auto">
          <a:xfrm>
            <a:off x="5943600" y="1752600"/>
            <a:ext cx="3043238" cy="2282825"/>
          </a:xfrm>
          <a:prstGeom prst="rect">
            <a:avLst/>
          </a:prstGeom>
          <a:noFill/>
          <a:ln w="9525">
            <a:noFill/>
            <a:miter lim="800000"/>
            <a:headEnd/>
            <a:tailEnd/>
          </a:ln>
          <a:effectLst>
            <a:outerShdw dist="107763" dir="2700000" algn="ctr" rotWithShape="0">
              <a:schemeClr val="tx2"/>
            </a:outerShdw>
          </a:effectLst>
        </p:spPr>
      </p:pic>
      <p:sp>
        <p:nvSpPr>
          <p:cNvPr id="382985" name="Line 9"/>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 name="Rectangle 4"/>
          <p:cNvSpPr>
            <a:spLocks noChangeArrowheads="1"/>
          </p:cNvSpPr>
          <p:nvPr/>
        </p:nvSpPr>
        <p:spPr bwMode="auto">
          <a:xfrm>
            <a:off x="652463" y="4038600"/>
            <a:ext cx="8153400" cy="685800"/>
          </a:xfrm>
          <a:prstGeom prst="rect">
            <a:avLst/>
          </a:prstGeom>
          <a:noFill/>
          <a:ln>
            <a:noFill/>
          </a:ln>
          <a:effectLst/>
          <a:extLst/>
        </p:spPr>
        <p:txBody>
          <a:bodyPr lIns="92075" tIns="46038" rIns="92075" bIns="46038"/>
          <a:lstStyle/>
          <a:p>
            <a:pPr marL="342900" indent="-342900">
              <a:spcBef>
                <a:spcPct val="20000"/>
              </a:spcBef>
              <a:tabLst>
                <a:tab pos="2120900" algn="l"/>
              </a:tabLst>
              <a:defRPr/>
            </a:pPr>
            <a:r>
              <a:rPr lang="en-US" sz="3200" dirty="0" smtClean="0">
                <a:effectLst>
                  <a:outerShdw blurRad="38100" dist="38100" dir="2700000" algn="tl">
                    <a:srgbClr val="000000"/>
                  </a:outerShdw>
                </a:effectLst>
                <a:latin typeface="Arial" charset="0"/>
              </a:rPr>
              <a:t>Three Modules</a:t>
            </a:r>
            <a:endParaRPr lang="en-US" sz="3200" dirty="0">
              <a:solidFill>
                <a:schemeClr val="tx1"/>
              </a:solidFill>
              <a:effectLst>
                <a:outerShdw blurRad="38100" dist="38100" dir="2700000" algn="tl">
                  <a:srgbClr val="FFFFFF"/>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2980">
                                            <p:txEl>
                                              <p:pRg st="0" end="0"/>
                                            </p:txEl>
                                          </p:spTgt>
                                        </p:tgtEl>
                                        <p:attrNameLst>
                                          <p:attrName>style.visibility</p:attrName>
                                        </p:attrNameLst>
                                      </p:cBhvr>
                                      <p:to>
                                        <p:strVal val="visible"/>
                                      </p:to>
                                    </p:set>
                                    <p:animEffect transition="in" filter="dissolve">
                                      <p:cBhvr>
                                        <p:cTn id="7" dur="1000"/>
                                        <p:tgtEl>
                                          <p:spTgt spid="382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2981">
                                            <p:txEl>
                                              <p:pRg st="0" end="0"/>
                                            </p:txEl>
                                          </p:spTgt>
                                        </p:tgtEl>
                                        <p:attrNameLst>
                                          <p:attrName>style.visibility</p:attrName>
                                        </p:attrNameLst>
                                      </p:cBhvr>
                                      <p:to>
                                        <p:strVal val="visible"/>
                                      </p:to>
                                    </p:set>
                                    <p:animEffect transition="in" filter="dissolve">
                                      <p:cBhvr>
                                        <p:cTn id="12" dur="500"/>
                                        <p:tgtEl>
                                          <p:spTgt spid="3829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2979">
                                            <p:txEl>
                                              <p:pRg st="0" end="0"/>
                                            </p:txEl>
                                          </p:spTgt>
                                        </p:tgtEl>
                                        <p:attrNameLst>
                                          <p:attrName>style.visibility</p:attrName>
                                        </p:attrNameLst>
                                      </p:cBhvr>
                                      <p:to>
                                        <p:strVal val="visible"/>
                                      </p:to>
                                    </p:set>
                                    <p:animEffect transition="in" filter="dissolve">
                                      <p:cBhvr>
                                        <p:cTn id="17" dur="500"/>
                                        <p:tgtEl>
                                          <p:spTgt spid="382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autoUpdateAnimBg="0"/>
      <p:bldP spid="382980" grpId="0" build="p" autoUpdateAnimBg="0" advAuto="0"/>
      <p:bldP spid="38298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0" y="0"/>
            <a:ext cx="9144000" cy="1143000"/>
          </a:xfrm>
          <a:prstGeom prst="rect">
            <a:avLst/>
          </a:prstGeom>
          <a:noFill/>
          <a:ln>
            <a:noFill/>
          </a:ln>
          <a:effectLst/>
          <a:extLst/>
        </p:spPr>
        <p:txBody>
          <a:bodyPr lIns="92075" tIns="46038" rIns="92075" bIns="46038" anchor="ctr"/>
          <a:lstStyle/>
          <a:p>
            <a:pPr algn="ctr">
              <a:spcBef>
                <a:spcPct val="0"/>
              </a:spcBef>
              <a:buFontTx/>
              <a:buNone/>
              <a:defRPr/>
            </a:pPr>
            <a:r>
              <a:rPr lang="en-US" sz="4400" i="1" dirty="0">
                <a:solidFill>
                  <a:srgbClr val="FFFF00"/>
                </a:solidFill>
                <a:effectLst>
                  <a:outerShdw blurRad="38100" dist="38100" dir="2700000" algn="tl">
                    <a:srgbClr val="000000"/>
                  </a:outerShdw>
                </a:effectLst>
                <a:latin typeface="Arial" charset="0"/>
              </a:rPr>
              <a:t>FUNCTIONAL GROUPS</a:t>
            </a:r>
            <a:endParaRPr lang="en-US" sz="4400" b="0" dirty="0">
              <a:solidFill>
                <a:schemeClr val="tx2"/>
              </a:solidFill>
              <a:effectLst>
                <a:outerShdw blurRad="38100" dist="38100" dir="2700000" algn="tl">
                  <a:srgbClr val="FFFFFF"/>
                </a:outerShdw>
              </a:effectLst>
              <a:latin typeface="Arial" charset="0"/>
            </a:endParaRPr>
          </a:p>
        </p:txBody>
      </p:sp>
      <p:sp>
        <p:nvSpPr>
          <p:cNvPr id="382980" name="Rectangle 4"/>
          <p:cNvSpPr>
            <a:spLocks noChangeArrowheads="1"/>
          </p:cNvSpPr>
          <p:nvPr/>
        </p:nvSpPr>
        <p:spPr bwMode="auto">
          <a:xfrm>
            <a:off x="609600" y="4191000"/>
            <a:ext cx="8153400" cy="685800"/>
          </a:xfrm>
          <a:prstGeom prst="rect">
            <a:avLst/>
          </a:prstGeom>
          <a:noFill/>
          <a:ln>
            <a:noFill/>
          </a:ln>
          <a:effectLst/>
          <a:extLst/>
        </p:spPr>
        <p:txBody>
          <a:bodyPr lIns="92075" tIns="46038" rIns="92075" bIns="46038"/>
          <a:lstStyle/>
          <a:p>
            <a:pPr marL="342900" indent="-342900">
              <a:spcBef>
                <a:spcPct val="20000"/>
              </a:spcBef>
              <a:tabLst>
                <a:tab pos="2120900" algn="l"/>
              </a:tabLst>
              <a:defRPr/>
            </a:pPr>
            <a:r>
              <a:rPr lang="en-US" sz="3200" dirty="0" smtClean="0">
                <a:effectLst>
                  <a:outerShdw blurRad="38100" dist="38100" dir="2700000" algn="tl">
                    <a:srgbClr val="000000"/>
                  </a:outerShdw>
                </a:effectLst>
                <a:latin typeface="Arial" charset="0"/>
              </a:rPr>
              <a:t>Cities of: Escalon, Lathrop, Lodi, Manteca, Ripon, Stockton and Tracy</a:t>
            </a:r>
            <a:endParaRPr lang="en-US" sz="3200" dirty="0">
              <a:solidFill>
                <a:schemeClr val="tx1"/>
              </a:solidFill>
              <a:effectLst>
                <a:outerShdw blurRad="38100" dist="38100" dir="2700000" algn="tl">
                  <a:srgbClr val="FFFFFF"/>
                </a:outerShdw>
              </a:effectLst>
              <a:latin typeface="Arial" charset="0"/>
            </a:endParaRPr>
          </a:p>
        </p:txBody>
      </p:sp>
      <p:sp>
        <p:nvSpPr>
          <p:cNvPr id="382981" name="Rectangle 5"/>
          <p:cNvSpPr>
            <a:spLocks noChangeArrowheads="1"/>
          </p:cNvSpPr>
          <p:nvPr/>
        </p:nvSpPr>
        <p:spPr bwMode="auto">
          <a:xfrm>
            <a:off x="609600" y="5410200"/>
            <a:ext cx="8153400" cy="685800"/>
          </a:xfrm>
          <a:prstGeom prst="rect">
            <a:avLst/>
          </a:prstGeom>
          <a:noFill/>
          <a:ln>
            <a:noFill/>
          </a:ln>
          <a:effectLst/>
          <a:extLst/>
        </p:spPr>
        <p:txBody>
          <a:bodyPr lIns="92075" tIns="46038" rIns="92075" bIns="46038"/>
          <a:lstStyle/>
          <a:p>
            <a:pPr marL="342900" indent="-342900">
              <a:spcBef>
                <a:spcPct val="20000"/>
              </a:spcBef>
              <a:tabLst>
                <a:tab pos="2120900" algn="l"/>
              </a:tabLst>
              <a:defRPr/>
            </a:pPr>
            <a:r>
              <a:rPr lang="en-US" sz="3200" dirty="0" smtClean="0">
                <a:effectLst>
                  <a:outerShdw blurRad="38100" dist="38100" dir="2700000" algn="tl">
                    <a:srgbClr val="000000"/>
                  </a:outerShdw>
                </a:effectLst>
                <a:latin typeface="Arial" charset="0"/>
              </a:rPr>
              <a:t>Unincorporated</a:t>
            </a:r>
            <a:endParaRPr lang="en-US" sz="3200" dirty="0">
              <a:effectLst>
                <a:outerShdw blurRad="38100" dist="38100" dir="2700000" algn="tl">
                  <a:srgbClr val="000000"/>
                </a:outerShdw>
              </a:effectLst>
              <a:latin typeface="Arial" charset="0"/>
            </a:endParaRPr>
          </a:p>
        </p:txBody>
      </p:sp>
      <p:pic>
        <p:nvPicPr>
          <p:cNvPr id="7174" name="Picture 6"/>
          <p:cNvPicPr>
            <a:picLocks noChangeAspect="1" noChangeArrowheads="1"/>
          </p:cNvPicPr>
          <p:nvPr/>
        </p:nvPicPr>
        <p:blipFill>
          <a:blip r:embed="rId3">
            <a:lum bright="16000" contrast="20000"/>
          </a:blip>
          <a:srcRect/>
          <a:stretch>
            <a:fillRect/>
          </a:stretch>
        </p:blipFill>
        <p:spPr bwMode="auto">
          <a:xfrm>
            <a:off x="457200" y="1676400"/>
            <a:ext cx="3052763" cy="2289175"/>
          </a:xfrm>
          <a:prstGeom prst="rect">
            <a:avLst/>
          </a:prstGeom>
          <a:noFill/>
          <a:ln w="9525">
            <a:noFill/>
            <a:miter lim="800000"/>
            <a:headEnd/>
            <a:tailEnd/>
          </a:ln>
          <a:effectLst>
            <a:outerShdw dist="107763" dir="2700000" algn="ctr" rotWithShape="0">
              <a:schemeClr val="tx2"/>
            </a:outerShdw>
          </a:effectLst>
        </p:spPr>
      </p:pic>
      <p:pic>
        <p:nvPicPr>
          <p:cNvPr id="7175" name="Picture 7"/>
          <p:cNvPicPr>
            <a:picLocks noChangeAspect="1" noChangeArrowheads="1"/>
          </p:cNvPicPr>
          <p:nvPr/>
        </p:nvPicPr>
        <p:blipFill>
          <a:blip r:embed="rId4">
            <a:lum bright="12000" contrast="20000"/>
          </a:blip>
          <a:srcRect/>
          <a:stretch>
            <a:fillRect/>
          </a:stretch>
        </p:blipFill>
        <p:spPr bwMode="auto">
          <a:xfrm>
            <a:off x="3276600" y="1139825"/>
            <a:ext cx="3052763" cy="2289175"/>
          </a:xfrm>
          <a:prstGeom prst="rect">
            <a:avLst/>
          </a:prstGeom>
          <a:noFill/>
          <a:ln w="9525">
            <a:noFill/>
            <a:miter lim="800000"/>
            <a:headEnd/>
            <a:tailEnd/>
          </a:ln>
          <a:effectLst>
            <a:outerShdw dist="107763" dir="2700000" algn="ctr" rotWithShape="0">
              <a:schemeClr val="tx2"/>
            </a:outerShdw>
          </a:effectLst>
        </p:spPr>
      </p:pic>
      <p:pic>
        <p:nvPicPr>
          <p:cNvPr id="7176" name="Picture 8"/>
          <p:cNvPicPr>
            <a:picLocks noChangeAspect="1" noChangeArrowheads="1"/>
          </p:cNvPicPr>
          <p:nvPr/>
        </p:nvPicPr>
        <p:blipFill>
          <a:blip r:embed="rId5">
            <a:lum bright="20000" contrast="20000"/>
          </a:blip>
          <a:srcRect/>
          <a:stretch>
            <a:fillRect/>
          </a:stretch>
        </p:blipFill>
        <p:spPr bwMode="auto">
          <a:xfrm>
            <a:off x="5943600" y="1752600"/>
            <a:ext cx="3043238" cy="2282825"/>
          </a:xfrm>
          <a:prstGeom prst="rect">
            <a:avLst/>
          </a:prstGeom>
          <a:noFill/>
          <a:ln w="9525">
            <a:noFill/>
            <a:miter lim="800000"/>
            <a:headEnd/>
            <a:tailEnd/>
          </a:ln>
          <a:effectLst>
            <a:outerShdw dist="107763" dir="2700000" algn="ctr" rotWithShape="0">
              <a:schemeClr val="tx2"/>
            </a:outerShdw>
          </a:effectLst>
        </p:spPr>
      </p:pic>
      <p:sp>
        <p:nvSpPr>
          <p:cNvPr id="382985" name="Line 9"/>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382980"/>
                                        </p:tgtEl>
                                        <p:attrNameLst>
                                          <p:attrName>style.visibility</p:attrName>
                                        </p:attrNameLst>
                                      </p:cBhvr>
                                      <p:to>
                                        <p:strVal val="visible"/>
                                      </p:to>
                                    </p:set>
                                    <p:animEffect transition="in" filter="checkerboard(across)">
                                      <p:cBhvr>
                                        <p:cTn id="7" dur="500"/>
                                        <p:tgtEl>
                                          <p:spTgt spid="382980"/>
                                        </p:tgtEl>
                                      </p:cBhvr>
                                    </p:animEffect>
                                  </p:childTnLst>
                                </p:cTn>
                              </p:par>
                            </p:childTnLst>
                          </p:cTn>
                        </p:par>
                        <p:par>
                          <p:cTn id="8" fill="hold" nodeType="afterGroup">
                            <p:stCondLst>
                              <p:cond delay="1000"/>
                            </p:stCondLst>
                            <p:childTnLst>
                              <p:par>
                                <p:cTn id="9" presetID="5" presetClass="entr" presetSubtype="10" fill="hold" grpId="0" nodeType="afterEffect">
                                  <p:stCondLst>
                                    <p:cond delay="1000"/>
                                  </p:stCondLst>
                                  <p:childTnLst>
                                    <p:set>
                                      <p:cBhvr>
                                        <p:cTn id="10" dur="1" fill="hold">
                                          <p:stCondLst>
                                            <p:cond delay="0"/>
                                          </p:stCondLst>
                                        </p:cTn>
                                        <p:tgtEl>
                                          <p:spTgt spid="382981"/>
                                        </p:tgtEl>
                                        <p:attrNameLst>
                                          <p:attrName>style.visibility</p:attrName>
                                        </p:attrNameLst>
                                      </p:cBhvr>
                                      <p:to>
                                        <p:strVal val="visible"/>
                                      </p:to>
                                    </p:set>
                                    <p:animEffect transition="in" filter="checkerboard(across)">
                                      <p:cBhvr>
                                        <p:cTn id="11" dur="500"/>
                                        <p:tgtEl>
                                          <p:spTgt spid="38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0" y="0"/>
            <a:ext cx="9144000" cy="1143000"/>
          </a:xfrm>
          <a:prstGeom prst="rect">
            <a:avLst/>
          </a:prstGeom>
          <a:noFill/>
          <a:ln>
            <a:noFill/>
          </a:ln>
          <a:effectLst/>
          <a:extLst/>
        </p:spPr>
        <p:txBody>
          <a:bodyPr lIns="92075" tIns="46038" rIns="92075" bIns="46038" anchor="ctr"/>
          <a:lstStyle/>
          <a:p>
            <a:pPr algn="ctr">
              <a:spcBef>
                <a:spcPct val="0"/>
              </a:spcBef>
              <a:buFontTx/>
              <a:buNone/>
              <a:defRPr/>
            </a:pPr>
            <a:r>
              <a:rPr lang="en-US" sz="4400" i="1" dirty="0">
                <a:solidFill>
                  <a:srgbClr val="FFFF00"/>
                </a:solidFill>
                <a:effectLst>
                  <a:outerShdw blurRad="38100" dist="38100" dir="2700000" algn="tl">
                    <a:srgbClr val="000000"/>
                  </a:outerShdw>
                </a:effectLst>
                <a:latin typeface="Arial" charset="0"/>
              </a:rPr>
              <a:t>FUNCTIONAL GROUPS</a:t>
            </a:r>
            <a:endParaRPr lang="en-US" sz="4400" b="0" dirty="0">
              <a:solidFill>
                <a:schemeClr val="tx2"/>
              </a:solidFill>
              <a:effectLst>
                <a:outerShdw blurRad="38100" dist="38100" dir="2700000" algn="tl">
                  <a:srgbClr val="FFFFFF"/>
                </a:outerShdw>
              </a:effectLst>
              <a:latin typeface="Arial" charset="0"/>
            </a:endParaRPr>
          </a:p>
        </p:txBody>
      </p:sp>
      <p:sp>
        <p:nvSpPr>
          <p:cNvPr id="382980" name="Rectangle 4"/>
          <p:cNvSpPr>
            <a:spLocks noChangeArrowheads="1"/>
          </p:cNvSpPr>
          <p:nvPr/>
        </p:nvSpPr>
        <p:spPr bwMode="auto">
          <a:xfrm>
            <a:off x="609600" y="4191000"/>
            <a:ext cx="8153400" cy="685800"/>
          </a:xfrm>
          <a:prstGeom prst="rect">
            <a:avLst/>
          </a:prstGeom>
          <a:noFill/>
          <a:ln>
            <a:noFill/>
          </a:ln>
          <a:effectLst/>
          <a:extLst/>
        </p:spPr>
        <p:txBody>
          <a:bodyPr lIns="92075" tIns="46038" rIns="92075" bIns="46038"/>
          <a:lstStyle/>
          <a:p>
            <a:pPr marL="342900" indent="-342900">
              <a:spcBef>
                <a:spcPct val="20000"/>
              </a:spcBef>
              <a:tabLst>
                <a:tab pos="2120900" algn="l"/>
              </a:tabLst>
              <a:defRPr/>
            </a:pPr>
            <a:r>
              <a:rPr lang="en-US" sz="3200" dirty="0">
                <a:effectLst>
                  <a:outerShdw blurRad="38100" dist="38100" dir="2700000" algn="tl">
                    <a:srgbClr val="000000"/>
                  </a:outerShdw>
                </a:effectLst>
                <a:latin typeface="Arial" charset="0"/>
              </a:rPr>
              <a:t>Select a spokesperson</a:t>
            </a:r>
            <a:endParaRPr lang="en-US" sz="3200" dirty="0">
              <a:solidFill>
                <a:schemeClr val="tx1"/>
              </a:solidFill>
              <a:effectLst>
                <a:outerShdw blurRad="38100" dist="38100" dir="2700000" algn="tl">
                  <a:srgbClr val="FFFFFF"/>
                </a:outerShdw>
              </a:effectLst>
              <a:latin typeface="Arial" charset="0"/>
            </a:endParaRPr>
          </a:p>
        </p:txBody>
      </p:sp>
      <p:sp>
        <p:nvSpPr>
          <p:cNvPr id="382981" name="Rectangle 5"/>
          <p:cNvSpPr>
            <a:spLocks noChangeArrowheads="1"/>
          </p:cNvSpPr>
          <p:nvPr/>
        </p:nvSpPr>
        <p:spPr bwMode="auto">
          <a:xfrm>
            <a:off x="609600" y="4800600"/>
            <a:ext cx="8153400" cy="685800"/>
          </a:xfrm>
          <a:prstGeom prst="rect">
            <a:avLst/>
          </a:prstGeom>
          <a:noFill/>
          <a:ln>
            <a:noFill/>
          </a:ln>
          <a:effectLst/>
          <a:extLst/>
        </p:spPr>
        <p:txBody>
          <a:bodyPr lIns="92075" tIns="46038" rIns="92075" bIns="46038"/>
          <a:lstStyle/>
          <a:p>
            <a:pPr marL="342900" indent="-342900">
              <a:spcBef>
                <a:spcPct val="20000"/>
              </a:spcBef>
              <a:tabLst>
                <a:tab pos="2120900" algn="l"/>
              </a:tabLst>
              <a:defRPr/>
            </a:pPr>
            <a:r>
              <a:rPr lang="en-US" sz="3200" dirty="0">
                <a:effectLst>
                  <a:outerShdw blurRad="38100" dist="38100" dir="2700000" algn="tl">
                    <a:srgbClr val="000000"/>
                  </a:outerShdw>
                </a:effectLst>
                <a:latin typeface="Arial" charset="0"/>
              </a:rPr>
              <a:t>Select a scribe </a:t>
            </a:r>
          </a:p>
        </p:txBody>
      </p:sp>
      <p:pic>
        <p:nvPicPr>
          <p:cNvPr id="8197" name="Picture 6"/>
          <p:cNvPicPr>
            <a:picLocks noChangeAspect="1" noChangeArrowheads="1"/>
          </p:cNvPicPr>
          <p:nvPr/>
        </p:nvPicPr>
        <p:blipFill>
          <a:blip r:embed="rId3">
            <a:lum bright="16000" contrast="20000"/>
          </a:blip>
          <a:srcRect/>
          <a:stretch>
            <a:fillRect/>
          </a:stretch>
        </p:blipFill>
        <p:spPr bwMode="auto">
          <a:xfrm>
            <a:off x="457200" y="1676400"/>
            <a:ext cx="3052763" cy="2289175"/>
          </a:xfrm>
          <a:prstGeom prst="rect">
            <a:avLst/>
          </a:prstGeom>
          <a:noFill/>
          <a:ln w="9525">
            <a:noFill/>
            <a:miter lim="800000"/>
            <a:headEnd/>
            <a:tailEnd/>
          </a:ln>
          <a:effectLst>
            <a:outerShdw dist="107763" dir="2700000" algn="ctr" rotWithShape="0">
              <a:schemeClr val="tx2"/>
            </a:outerShdw>
          </a:effectLst>
        </p:spPr>
      </p:pic>
      <p:pic>
        <p:nvPicPr>
          <p:cNvPr id="8198" name="Picture 7"/>
          <p:cNvPicPr>
            <a:picLocks noChangeAspect="1" noChangeArrowheads="1"/>
          </p:cNvPicPr>
          <p:nvPr/>
        </p:nvPicPr>
        <p:blipFill>
          <a:blip r:embed="rId4">
            <a:lum bright="12000" contrast="20000"/>
          </a:blip>
          <a:srcRect/>
          <a:stretch>
            <a:fillRect/>
          </a:stretch>
        </p:blipFill>
        <p:spPr bwMode="auto">
          <a:xfrm>
            <a:off x="3276600" y="1139825"/>
            <a:ext cx="3052763" cy="2289175"/>
          </a:xfrm>
          <a:prstGeom prst="rect">
            <a:avLst/>
          </a:prstGeom>
          <a:noFill/>
          <a:ln w="9525">
            <a:noFill/>
            <a:miter lim="800000"/>
            <a:headEnd/>
            <a:tailEnd/>
          </a:ln>
          <a:effectLst>
            <a:outerShdw dist="107763" dir="2700000" algn="ctr" rotWithShape="0">
              <a:schemeClr val="tx2"/>
            </a:outerShdw>
          </a:effectLst>
        </p:spPr>
      </p:pic>
      <p:pic>
        <p:nvPicPr>
          <p:cNvPr id="8199" name="Picture 8"/>
          <p:cNvPicPr>
            <a:picLocks noChangeAspect="1" noChangeArrowheads="1"/>
          </p:cNvPicPr>
          <p:nvPr/>
        </p:nvPicPr>
        <p:blipFill>
          <a:blip r:embed="rId5">
            <a:lum bright="20000" contrast="20000"/>
          </a:blip>
          <a:srcRect/>
          <a:stretch>
            <a:fillRect/>
          </a:stretch>
        </p:blipFill>
        <p:spPr bwMode="auto">
          <a:xfrm>
            <a:off x="5943600" y="1752600"/>
            <a:ext cx="3043238" cy="2282825"/>
          </a:xfrm>
          <a:prstGeom prst="rect">
            <a:avLst/>
          </a:prstGeom>
          <a:noFill/>
          <a:ln w="9525">
            <a:noFill/>
            <a:miter lim="800000"/>
            <a:headEnd/>
            <a:tailEnd/>
          </a:ln>
          <a:effectLst>
            <a:outerShdw dist="107763" dir="2700000" algn="ctr" rotWithShape="0">
              <a:schemeClr val="tx2"/>
            </a:outerShdw>
          </a:effectLst>
        </p:spPr>
      </p:pic>
      <p:sp>
        <p:nvSpPr>
          <p:cNvPr id="382985" name="Line 9"/>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382980"/>
                                        </p:tgtEl>
                                        <p:attrNameLst>
                                          <p:attrName>style.visibility</p:attrName>
                                        </p:attrNameLst>
                                      </p:cBhvr>
                                      <p:to>
                                        <p:strVal val="visible"/>
                                      </p:to>
                                    </p:set>
                                    <p:animEffect transition="in" filter="checkerboard(across)">
                                      <p:cBhvr>
                                        <p:cTn id="7" dur="500"/>
                                        <p:tgtEl>
                                          <p:spTgt spid="382980"/>
                                        </p:tgtEl>
                                      </p:cBhvr>
                                    </p:animEffect>
                                  </p:childTnLst>
                                </p:cTn>
                              </p:par>
                            </p:childTnLst>
                          </p:cTn>
                        </p:par>
                        <p:par>
                          <p:cTn id="8" fill="hold" nodeType="afterGroup">
                            <p:stCondLst>
                              <p:cond delay="1000"/>
                            </p:stCondLst>
                            <p:childTnLst>
                              <p:par>
                                <p:cTn id="9" presetID="5" presetClass="entr" presetSubtype="10" fill="hold" grpId="0" nodeType="afterEffect">
                                  <p:stCondLst>
                                    <p:cond delay="1000"/>
                                  </p:stCondLst>
                                  <p:childTnLst>
                                    <p:set>
                                      <p:cBhvr>
                                        <p:cTn id="10" dur="1" fill="hold">
                                          <p:stCondLst>
                                            <p:cond delay="0"/>
                                          </p:stCondLst>
                                        </p:cTn>
                                        <p:tgtEl>
                                          <p:spTgt spid="382981"/>
                                        </p:tgtEl>
                                        <p:attrNameLst>
                                          <p:attrName>style.visibility</p:attrName>
                                        </p:attrNameLst>
                                      </p:cBhvr>
                                      <p:to>
                                        <p:strVal val="visible"/>
                                      </p:to>
                                    </p:set>
                                    <p:animEffect transition="in" filter="checkerboard(across)">
                                      <p:cBhvr>
                                        <p:cTn id="11" dur="500"/>
                                        <p:tgtEl>
                                          <p:spTgt spid="38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0" y="0"/>
            <a:ext cx="9144000" cy="1143000"/>
          </a:xfrm>
          <a:prstGeom prst="rect">
            <a:avLst/>
          </a:prstGeom>
          <a:noFill/>
          <a:ln>
            <a:noFill/>
          </a:ln>
          <a:effectLst/>
          <a:extLst/>
        </p:spPr>
        <p:txBody>
          <a:bodyPr lIns="92075" tIns="46038" rIns="92075" bIns="46038" anchor="ctr"/>
          <a:lstStyle/>
          <a:p>
            <a:pPr algn="ctr">
              <a:spcBef>
                <a:spcPct val="0"/>
              </a:spcBef>
              <a:buFontTx/>
              <a:buNone/>
              <a:defRPr/>
            </a:pPr>
            <a:r>
              <a:rPr lang="en-US" sz="4400" i="1">
                <a:solidFill>
                  <a:srgbClr val="FFFF00"/>
                </a:solidFill>
                <a:effectLst>
                  <a:outerShdw blurRad="38100" dist="38100" dir="2700000" algn="tl">
                    <a:srgbClr val="000000"/>
                  </a:outerShdw>
                </a:effectLst>
                <a:latin typeface="Arial" charset="0"/>
              </a:rPr>
              <a:t>ROLES &amp; RESPONSIBILITIES</a:t>
            </a:r>
            <a:endParaRPr lang="en-US" sz="4400">
              <a:solidFill>
                <a:schemeClr val="tx2"/>
              </a:solidFill>
              <a:effectLst>
                <a:outerShdw blurRad="38100" dist="38100" dir="2700000" algn="tl">
                  <a:srgbClr val="FFFFFF"/>
                </a:outerShdw>
              </a:effectLst>
              <a:latin typeface="Arial" charset="0"/>
            </a:endParaRPr>
          </a:p>
        </p:txBody>
      </p:sp>
      <p:sp>
        <p:nvSpPr>
          <p:cNvPr id="391171" name="Line 3"/>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2" name="Group 4"/>
          <p:cNvGrpSpPr>
            <a:grpSpLocks/>
          </p:cNvGrpSpPr>
          <p:nvPr/>
        </p:nvGrpSpPr>
        <p:grpSpPr bwMode="auto">
          <a:xfrm>
            <a:off x="1268413" y="1295400"/>
            <a:ext cx="2541587" cy="2438400"/>
            <a:chOff x="240" y="2688"/>
            <a:chExt cx="1601" cy="1536"/>
          </a:xfrm>
        </p:grpSpPr>
        <p:pic>
          <p:nvPicPr>
            <p:cNvPr id="9230" name="Picture 5" descr="Eoc1"/>
            <p:cNvPicPr>
              <a:picLocks noChangeAspect="1" noChangeArrowheads="1"/>
            </p:cNvPicPr>
            <p:nvPr/>
          </p:nvPicPr>
          <p:blipFill>
            <a:blip r:embed="rId3"/>
            <a:srcRect/>
            <a:stretch>
              <a:fillRect/>
            </a:stretch>
          </p:blipFill>
          <p:spPr bwMode="auto">
            <a:xfrm>
              <a:off x="240" y="2688"/>
              <a:ext cx="1601" cy="1201"/>
            </a:xfrm>
            <a:prstGeom prst="rect">
              <a:avLst/>
            </a:prstGeom>
            <a:noFill/>
            <a:ln w="9525">
              <a:noFill/>
              <a:miter lim="800000"/>
              <a:headEnd/>
              <a:tailEnd/>
            </a:ln>
            <a:effectLst>
              <a:outerShdw dist="107763" dir="2700000" algn="ctr" rotWithShape="0">
                <a:schemeClr val="tx1"/>
              </a:outerShdw>
            </a:effectLst>
          </p:spPr>
        </p:pic>
        <p:sp>
          <p:nvSpPr>
            <p:cNvPr id="9231" name="Text Box 6"/>
            <p:cNvSpPr txBox="1">
              <a:spLocks noChangeArrowheads="1"/>
            </p:cNvSpPr>
            <p:nvPr/>
          </p:nvSpPr>
          <p:spPr bwMode="auto">
            <a:xfrm>
              <a:off x="282" y="3897"/>
              <a:ext cx="1550" cy="327"/>
            </a:xfrm>
            <a:prstGeom prst="rect">
              <a:avLst/>
            </a:prstGeom>
            <a:noFill/>
            <a:ln w="12700">
              <a:noFill/>
              <a:miter lim="800000"/>
              <a:headEnd type="none" w="sm" len="sm"/>
              <a:tailEnd type="none" w="sm" len="sm"/>
            </a:ln>
            <a:effectLst>
              <a:outerShdw dist="35921" dir="2700000" algn="ctr" rotWithShape="0">
                <a:schemeClr val="tx1"/>
              </a:outerShdw>
            </a:effectLst>
          </p:spPr>
          <p:txBody>
            <a:bodyPr>
              <a:spAutoFit/>
            </a:bodyPr>
            <a:lstStyle/>
            <a:p>
              <a:pPr algn="ctr">
                <a:spcBef>
                  <a:spcPct val="50000"/>
                </a:spcBef>
                <a:buFontTx/>
                <a:buNone/>
                <a:defRPr/>
              </a:pPr>
              <a:r>
                <a:rPr lang="en-US" sz="2800">
                  <a:solidFill>
                    <a:srgbClr val="FFFF00"/>
                  </a:solidFill>
                  <a:latin typeface="Arial" charset="0"/>
                </a:rPr>
                <a:t>Players</a:t>
              </a:r>
              <a:endParaRPr lang="en-US" sz="2800">
                <a:solidFill>
                  <a:srgbClr val="FFFFFF"/>
                </a:solidFill>
                <a:latin typeface="Arial" charset="0"/>
              </a:endParaRPr>
            </a:p>
          </p:txBody>
        </p:sp>
      </p:grpSp>
      <p:grpSp>
        <p:nvGrpSpPr>
          <p:cNvPr id="3" name="Group 7"/>
          <p:cNvGrpSpPr>
            <a:grpSpLocks/>
          </p:cNvGrpSpPr>
          <p:nvPr/>
        </p:nvGrpSpPr>
        <p:grpSpPr bwMode="auto">
          <a:xfrm>
            <a:off x="5257800" y="1295400"/>
            <a:ext cx="2541588" cy="2438400"/>
            <a:chOff x="3696" y="2688"/>
            <a:chExt cx="1601" cy="1536"/>
          </a:xfrm>
        </p:grpSpPr>
        <p:pic>
          <p:nvPicPr>
            <p:cNvPr id="9228" name="Picture 8" descr="observ"/>
            <p:cNvPicPr>
              <a:picLocks noChangeArrowheads="1"/>
            </p:cNvPicPr>
            <p:nvPr/>
          </p:nvPicPr>
          <p:blipFill>
            <a:blip r:embed="rId4"/>
            <a:srcRect l="35100" t="24800"/>
            <a:stretch>
              <a:fillRect/>
            </a:stretch>
          </p:blipFill>
          <p:spPr bwMode="auto">
            <a:xfrm>
              <a:off x="3696" y="2688"/>
              <a:ext cx="1601" cy="1203"/>
            </a:xfrm>
            <a:prstGeom prst="rect">
              <a:avLst/>
            </a:prstGeom>
            <a:noFill/>
            <a:ln w="9525">
              <a:noFill/>
              <a:miter lim="800000"/>
              <a:headEnd/>
              <a:tailEnd/>
            </a:ln>
            <a:effectLst>
              <a:outerShdw dist="107763" dir="2700000" algn="ctr" rotWithShape="0">
                <a:schemeClr val="tx1"/>
              </a:outerShdw>
            </a:effectLst>
          </p:spPr>
        </p:pic>
        <p:sp>
          <p:nvSpPr>
            <p:cNvPr id="9229" name="Rectangle 9"/>
            <p:cNvSpPr>
              <a:spLocks noChangeArrowheads="1"/>
            </p:cNvSpPr>
            <p:nvPr/>
          </p:nvSpPr>
          <p:spPr bwMode="auto">
            <a:xfrm>
              <a:off x="3964" y="3897"/>
              <a:ext cx="1224" cy="327"/>
            </a:xfrm>
            <a:prstGeom prst="rect">
              <a:avLst/>
            </a:prstGeom>
            <a:noFill/>
            <a:ln w="9525">
              <a:noFill/>
              <a:miter lim="800000"/>
              <a:headEnd/>
              <a:tailEnd/>
            </a:ln>
            <a:effectLst>
              <a:outerShdw dist="35921" dir="2700000" algn="ctr" rotWithShape="0">
                <a:schemeClr val="tx1"/>
              </a:outerShdw>
            </a:effectLst>
          </p:spPr>
          <p:txBody>
            <a:bodyPr wrap="none" lIns="92075" tIns="46038" rIns="92075" bIns="46038">
              <a:spAutoFit/>
            </a:bodyPr>
            <a:lstStyle/>
            <a:p>
              <a:pPr algn="ctr">
                <a:spcBef>
                  <a:spcPct val="0"/>
                </a:spcBef>
                <a:buFontTx/>
                <a:buNone/>
                <a:defRPr/>
              </a:pPr>
              <a:r>
                <a:rPr lang="en-US" sz="2800">
                  <a:solidFill>
                    <a:srgbClr val="FFFF00"/>
                  </a:solidFill>
                  <a:latin typeface="Arial" charset="0"/>
                </a:rPr>
                <a:t>Observers</a:t>
              </a:r>
              <a:endParaRPr lang="en-US" sz="2400">
                <a:solidFill>
                  <a:srgbClr val="FFFF00"/>
                </a:solidFill>
                <a:latin typeface="Arial" charset="0"/>
              </a:endParaRPr>
            </a:p>
          </p:txBody>
        </p:sp>
      </p:grpSp>
      <p:sp>
        <p:nvSpPr>
          <p:cNvPr id="391181" name="Text Box 13"/>
          <p:cNvSpPr txBox="1">
            <a:spLocks noChangeArrowheads="1"/>
          </p:cNvSpPr>
          <p:nvPr/>
        </p:nvSpPr>
        <p:spPr bwMode="auto">
          <a:xfrm>
            <a:off x="457200" y="3919538"/>
            <a:ext cx="6781800" cy="1938992"/>
          </a:xfrm>
          <a:prstGeom prst="rect">
            <a:avLst/>
          </a:prstGeom>
          <a:noFill/>
          <a:ln w="9525">
            <a:noFill/>
            <a:miter lim="800000"/>
            <a:headEnd/>
            <a:tailEnd/>
          </a:ln>
          <a:effectLst>
            <a:outerShdw dist="40161" dir="4293903" algn="ctr" rotWithShape="0">
              <a:schemeClr val="tx1"/>
            </a:outerShdw>
          </a:effectLst>
        </p:spPr>
        <p:txBody>
          <a:bodyPr>
            <a:spAutoFit/>
          </a:bodyPr>
          <a:lstStyle/>
          <a:p>
            <a:pPr lvl="0">
              <a:buNone/>
            </a:pPr>
            <a:r>
              <a:rPr lang="en-US" sz="2400" dirty="0" smtClean="0"/>
              <a:t>Personnel </a:t>
            </a:r>
            <a:r>
              <a:rPr lang="en-US" sz="2400" dirty="0"/>
              <a:t>who have an active role in discussing or performing their regular roles and responsibilities during the exercise.  Players discuss or initiate actions in response to the simulated emergency. </a:t>
            </a:r>
          </a:p>
        </p:txBody>
      </p:sp>
      <p:sp>
        <p:nvSpPr>
          <p:cNvPr id="391182" name="Text Box 14"/>
          <p:cNvSpPr txBox="1">
            <a:spLocks noChangeArrowheads="1"/>
          </p:cNvSpPr>
          <p:nvPr/>
        </p:nvSpPr>
        <p:spPr bwMode="auto">
          <a:xfrm>
            <a:off x="4724400" y="3919538"/>
            <a:ext cx="4114800" cy="2308324"/>
          </a:xfrm>
          <a:prstGeom prst="rect">
            <a:avLst/>
          </a:prstGeom>
          <a:noFill/>
          <a:ln w="9525">
            <a:noFill/>
            <a:miter lim="800000"/>
            <a:headEnd/>
            <a:tailEnd/>
          </a:ln>
          <a:effectLst>
            <a:outerShdw dist="40161" dir="4293903" algn="ctr" rotWithShape="0">
              <a:schemeClr val="tx1"/>
            </a:outerShdw>
          </a:effectLst>
        </p:spPr>
        <p:txBody>
          <a:bodyPr>
            <a:spAutoFit/>
          </a:bodyPr>
          <a:lstStyle/>
          <a:p>
            <a:pPr lvl="0">
              <a:buNone/>
            </a:pPr>
            <a:r>
              <a:rPr lang="en-US" sz="2400" dirty="0" smtClean="0"/>
              <a:t>Do </a:t>
            </a:r>
            <a:r>
              <a:rPr lang="en-US" sz="2400" dirty="0"/>
              <a:t>not directly participate in the exercise; however they may support the group in developing responses to the situation during the discussion.</a:t>
            </a:r>
          </a:p>
        </p:txBody>
      </p:sp>
      <p:sp>
        <p:nvSpPr>
          <p:cNvPr id="391183" name="Text Box 15"/>
          <p:cNvSpPr txBox="1">
            <a:spLocks noChangeArrowheads="1"/>
          </p:cNvSpPr>
          <p:nvPr/>
        </p:nvSpPr>
        <p:spPr bwMode="auto">
          <a:xfrm>
            <a:off x="457200" y="4267200"/>
            <a:ext cx="2743200" cy="1735138"/>
          </a:xfrm>
          <a:prstGeom prst="rect">
            <a:avLst/>
          </a:prstGeom>
          <a:noFill/>
          <a:ln w="9525">
            <a:noFill/>
            <a:miter lim="800000"/>
            <a:headEnd/>
            <a:tailEnd/>
          </a:ln>
          <a:effectLst>
            <a:outerShdw dist="40161" dir="4293903" algn="ctr" rotWithShape="0">
              <a:schemeClr val="tx1"/>
            </a:outerShdw>
          </a:effectLst>
        </p:spPr>
        <p:txBody>
          <a:bodyPr>
            <a:spAutoFit/>
          </a:bodyPr>
          <a:lstStyle/>
          <a:p>
            <a:pPr>
              <a:spcBef>
                <a:spcPct val="50000"/>
              </a:spcBef>
              <a:buFontTx/>
              <a:buNone/>
              <a:defRPr/>
            </a:pPr>
            <a:r>
              <a:rPr lang="en-US" sz="2400" dirty="0" smtClean="0">
                <a:latin typeface="Arial" charset="0"/>
              </a:rPr>
              <a:t>Moderate the flow of discussion</a:t>
            </a:r>
          </a:p>
          <a:p>
            <a:pPr>
              <a:spcBef>
                <a:spcPct val="50000"/>
              </a:spcBef>
              <a:buFontTx/>
              <a:buNone/>
              <a:defRPr/>
            </a:pPr>
            <a:endParaRPr lang="en-US" sz="2400" dirty="0">
              <a:latin typeface="Arial" charset="0"/>
            </a:endParaRPr>
          </a:p>
        </p:txBody>
      </p:sp>
      <p:grpSp>
        <p:nvGrpSpPr>
          <p:cNvPr id="4" name="Group 23"/>
          <p:cNvGrpSpPr>
            <a:grpSpLocks/>
          </p:cNvGrpSpPr>
          <p:nvPr/>
        </p:nvGrpSpPr>
        <p:grpSpPr bwMode="auto">
          <a:xfrm>
            <a:off x="3428999" y="4114801"/>
            <a:ext cx="2209800" cy="2393951"/>
            <a:chOff x="2160" y="2592"/>
            <a:chExt cx="1392" cy="1508"/>
          </a:xfrm>
        </p:grpSpPr>
        <p:sp>
          <p:nvSpPr>
            <p:cNvPr id="9226" name="Text Box 11"/>
            <p:cNvSpPr txBox="1">
              <a:spLocks noChangeArrowheads="1"/>
            </p:cNvSpPr>
            <p:nvPr/>
          </p:nvSpPr>
          <p:spPr bwMode="auto">
            <a:xfrm>
              <a:off x="2335" y="3770"/>
              <a:ext cx="1199" cy="330"/>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a:spcBef>
                  <a:spcPct val="0"/>
                </a:spcBef>
                <a:buFontTx/>
                <a:buNone/>
                <a:defRPr/>
              </a:pPr>
              <a:r>
                <a:rPr lang="en-US" sz="2800" dirty="0" smtClean="0">
                  <a:solidFill>
                    <a:srgbClr val="FFFF00"/>
                  </a:solidFill>
                  <a:latin typeface="Arial" charset="0"/>
                </a:rPr>
                <a:t>Facilitator</a:t>
              </a:r>
              <a:endParaRPr lang="en-US" sz="2800" dirty="0">
                <a:solidFill>
                  <a:srgbClr val="FFFFFF"/>
                </a:solidFill>
                <a:latin typeface="Arial" charset="0"/>
              </a:endParaRPr>
            </a:p>
          </p:txBody>
        </p:sp>
        <p:pic>
          <p:nvPicPr>
            <p:cNvPr id="9227" name="Picture 22" descr="MVC-013S"/>
            <p:cNvPicPr>
              <a:picLocks noChangeAspect="1" noChangeArrowheads="1"/>
            </p:cNvPicPr>
            <p:nvPr/>
          </p:nvPicPr>
          <p:blipFill>
            <a:blip r:embed="rId5">
              <a:lum bright="10000"/>
            </a:blip>
            <a:srcRect l="14626" t="16667" r="19749" b="13834"/>
            <a:stretch>
              <a:fillRect/>
            </a:stretch>
          </p:blipFill>
          <p:spPr bwMode="auto">
            <a:xfrm>
              <a:off x="2160" y="2592"/>
              <a:ext cx="1392" cy="1105"/>
            </a:xfrm>
            <a:prstGeom prst="rect">
              <a:avLst/>
            </a:prstGeom>
            <a:noFill/>
            <a:ln w="9525">
              <a:noFill/>
              <a:miter lim="800000"/>
              <a:headEnd/>
              <a:tailEnd/>
            </a:ln>
            <a:effectLst>
              <a:outerShdw dist="107763" dir="2700000" algn="ctr" rotWithShape="0">
                <a:schemeClr val="tx1"/>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91181"/>
                                        </p:tgtEl>
                                        <p:attrNameLst>
                                          <p:attrName>style.visibility</p:attrName>
                                        </p:attrNameLst>
                                      </p:cBhvr>
                                      <p:to>
                                        <p:strVal val="visible"/>
                                      </p:to>
                                    </p:set>
                                    <p:animEffect transition="in" filter="wipe(up)">
                                      <p:cBhvr>
                                        <p:cTn id="12" dur="500"/>
                                        <p:tgtEl>
                                          <p:spTgt spid="391181"/>
                                        </p:tgtEl>
                                      </p:cBhvr>
                                    </p:animEffect>
                                  </p:childTnLst>
                                  <p:subTnLst>
                                    <p:set>
                                      <p:cBhvr override="childStyle">
                                        <p:cTn dur="1" fill="hold" display="0" masterRel="nextClick" afterEffect="1"/>
                                        <p:tgtEl>
                                          <p:spTgt spid="39118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91182"/>
                                        </p:tgtEl>
                                        <p:attrNameLst>
                                          <p:attrName>style.visibility</p:attrName>
                                        </p:attrNameLst>
                                      </p:cBhvr>
                                      <p:to>
                                        <p:strVal val="visible"/>
                                      </p:to>
                                    </p:set>
                                    <p:animEffect transition="in" filter="wipe(up)">
                                      <p:cBhvr>
                                        <p:cTn id="22" dur="500"/>
                                        <p:tgtEl>
                                          <p:spTgt spid="391182"/>
                                        </p:tgtEl>
                                      </p:cBhvr>
                                    </p:animEffect>
                                  </p:childTnLst>
                                  <p:subTnLst>
                                    <p:set>
                                      <p:cBhvr override="childStyle">
                                        <p:cTn dur="1" fill="hold" display="0" masterRel="nextClick" afterEffect="1"/>
                                        <p:tgtEl>
                                          <p:spTgt spid="391182"/>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391183"/>
                                        </p:tgtEl>
                                        <p:attrNameLst>
                                          <p:attrName>style.visibility</p:attrName>
                                        </p:attrNameLst>
                                      </p:cBhvr>
                                      <p:to>
                                        <p:strVal val="visible"/>
                                      </p:to>
                                    </p:set>
                                    <p:animEffect transition="in" filter="wipe(up)">
                                      <p:cBhvr>
                                        <p:cTn id="32" dur="500"/>
                                        <p:tgtEl>
                                          <p:spTgt spid="391183"/>
                                        </p:tgtEl>
                                      </p:cBhvr>
                                    </p:animEffect>
                                  </p:childTnLst>
                                  <p:subTnLst>
                                    <p:set>
                                      <p:cBhvr override="childStyle">
                                        <p:cTn dur="1" fill="hold" display="0" masterRel="nextClick" afterEffect="1"/>
                                        <p:tgtEl>
                                          <p:spTgt spid="3911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81" grpId="0" autoUpdateAnimBg="0"/>
      <p:bldP spid="391182" grpId="0" autoUpdateAnimBg="0"/>
      <p:bldP spid="39118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3" name="Rectangle 7"/>
          <p:cNvSpPr>
            <a:spLocks noChangeArrowheads="1"/>
          </p:cNvSpPr>
          <p:nvPr/>
        </p:nvSpPr>
        <p:spPr bwMode="auto">
          <a:xfrm>
            <a:off x="0" y="0"/>
            <a:ext cx="9144000" cy="1143000"/>
          </a:xfrm>
          <a:prstGeom prst="rect">
            <a:avLst/>
          </a:prstGeom>
          <a:noFill/>
          <a:ln>
            <a:noFill/>
          </a:ln>
          <a:effectLst/>
          <a:extLst/>
        </p:spPr>
        <p:txBody>
          <a:bodyPr lIns="92075" tIns="46038" rIns="92075" bIns="46038" anchor="ctr"/>
          <a:lstStyle/>
          <a:p>
            <a:pPr algn="ctr">
              <a:spcBef>
                <a:spcPct val="0"/>
              </a:spcBef>
              <a:buFontTx/>
              <a:buNone/>
              <a:defRPr/>
            </a:pPr>
            <a:r>
              <a:rPr lang="en-US" sz="4000" i="1" dirty="0">
                <a:solidFill>
                  <a:srgbClr val="FFFF00"/>
                </a:solidFill>
                <a:effectLst>
                  <a:outerShdw blurRad="38100" dist="38100" dir="2700000" algn="tl">
                    <a:srgbClr val="000000"/>
                  </a:outerShdw>
                </a:effectLst>
                <a:latin typeface="Arial" charset="0"/>
              </a:rPr>
              <a:t>EXERCISE </a:t>
            </a:r>
            <a:r>
              <a:rPr lang="en-US" sz="4000" i="1" dirty="0" smtClean="0">
                <a:solidFill>
                  <a:srgbClr val="FFFF00"/>
                </a:solidFill>
                <a:effectLst>
                  <a:outerShdw blurRad="38100" dist="38100" dir="2700000" algn="tl">
                    <a:srgbClr val="000000"/>
                  </a:outerShdw>
                </a:effectLst>
                <a:latin typeface="Arial" charset="0"/>
              </a:rPr>
              <a:t>GUIDELINES</a:t>
            </a:r>
            <a:endParaRPr lang="en-US" sz="4400" dirty="0">
              <a:solidFill>
                <a:schemeClr val="tx2"/>
              </a:solidFill>
              <a:effectLst>
                <a:outerShdw blurRad="38100" dist="38100" dir="2700000" algn="tl">
                  <a:srgbClr val="FFFFFF"/>
                </a:outerShdw>
              </a:effectLst>
              <a:latin typeface="Arial" charset="0"/>
            </a:endParaRPr>
          </a:p>
        </p:txBody>
      </p:sp>
      <p:sp>
        <p:nvSpPr>
          <p:cNvPr id="408584" name="Line 8"/>
          <p:cNvSpPr>
            <a:spLocks noChangeShapeType="1"/>
          </p:cNvSpPr>
          <p:nvPr/>
        </p:nvSpPr>
        <p:spPr bwMode="auto">
          <a:xfrm>
            <a:off x="342900" y="914400"/>
            <a:ext cx="8458200" cy="0"/>
          </a:xfrm>
          <a:prstGeom prst="line">
            <a:avLst/>
          </a:prstGeom>
          <a:noFill/>
          <a:ln w="57150">
            <a:solidFill>
              <a:srgbClr val="FFFF00"/>
            </a:solidFill>
            <a:round/>
            <a:headEnd/>
            <a:tailEnd/>
          </a:ln>
          <a:effectLst>
            <a:outerShdw dist="63500" dir="3187806" algn="ctr" rotWithShape="0">
              <a:schemeClr val="tx1"/>
            </a:outerShdw>
          </a:effectLs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408590" name="Text Box 14"/>
          <p:cNvSpPr txBox="1">
            <a:spLocks noChangeArrowheads="1"/>
          </p:cNvSpPr>
          <p:nvPr/>
        </p:nvSpPr>
        <p:spPr bwMode="auto">
          <a:xfrm>
            <a:off x="365125" y="989013"/>
            <a:ext cx="8397875" cy="5478423"/>
          </a:xfrm>
          <a:prstGeom prst="rect">
            <a:avLst/>
          </a:prstGeom>
          <a:noFill/>
          <a:ln>
            <a:noFill/>
          </a:ln>
          <a:effectLst/>
          <a:extLst/>
        </p:spPr>
        <p:txBody>
          <a:bodyPr>
            <a:spAutoFit/>
          </a:bodyPr>
          <a:lstStyle/>
          <a:p>
            <a:pPr>
              <a:spcBef>
                <a:spcPct val="50000"/>
              </a:spcBef>
              <a:buFontTx/>
              <a:buNone/>
              <a:defRPr/>
            </a:pPr>
            <a:r>
              <a:rPr lang="en-US" sz="2800" dirty="0" smtClean="0">
                <a:effectLst>
                  <a:outerShdw blurRad="38100" dist="38100" dir="2700000" algn="tl">
                    <a:srgbClr val="000000"/>
                  </a:outerShdw>
                </a:effectLst>
                <a:latin typeface="Arial" charset="0"/>
              </a:rPr>
              <a:t>This exercise will be held in an open, low-stress, no-fault environment. Varying viewpoints, even disagreements, as expected.</a:t>
            </a:r>
          </a:p>
          <a:p>
            <a:pPr>
              <a:spcBef>
                <a:spcPct val="50000"/>
              </a:spcBef>
              <a:buFontTx/>
              <a:buNone/>
              <a:defRPr/>
            </a:pPr>
            <a:r>
              <a:rPr lang="en-US" sz="2800" dirty="0" smtClean="0">
                <a:effectLst>
                  <a:outerShdw blurRad="38100" dist="38100" dir="2700000" algn="tl">
                    <a:srgbClr val="000000"/>
                  </a:outerShdw>
                </a:effectLst>
                <a:latin typeface="Arial" charset="0"/>
              </a:rPr>
              <a:t>Respond to the scenario using your knowledge of current plans and capabilities (i.e., you may use only existing assets or resources) and insights derived from your training.</a:t>
            </a:r>
          </a:p>
          <a:p>
            <a:pPr>
              <a:spcBef>
                <a:spcPct val="50000"/>
              </a:spcBef>
              <a:buFontTx/>
              <a:buNone/>
              <a:defRPr/>
            </a:pPr>
            <a:r>
              <a:rPr lang="en-US" sz="2800" dirty="0" smtClean="0">
                <a:effectLst>
                  <a:outerShdw blurRad="38100" dist="38100" dir="2700000" algn="tl">
                    <a:srgbClr val="000000"/>
                  </a:outerShdw>
                </a:effectLst>
                <a:latin typeface="Arial" charset="0"/>
              </a:rPr>
              <a:t>Decisions </a:t>
            </a:r>
            <a:r>
              <a:rPr lang="en-US" sz="2800" dirty="0">
                <a:effectLst>
                  <a:outerShdw blurRad="38100" dist="38100" dir="2700000" algn="tl">
                    <a:srgbClr val="000000"/>
                  </a:outerShdw>
                </a:effectLst>
                <a:latin typeface="Arial" charset="0"/>
              </a:rPr>
              <a:t>are not precedent setting and may not reflect your organization’s final position on a given issue.</a:t>
            </a:r>
          </a:p>
          <a:p>
            <a:pPr>
              <a:spcBef>
                <a:spcPct val="50000"/>
              </a:spcBef>
              <a:buFontTx/>
              <a:buNone/>
              <a:defRPr/>
            </a:pPr>
            <a:endParaRPr lang="en-US" sz="2800" dirty="0">
              <a:effectLst>
                <a:outerShdw blurRad="38100" dist="38100" dir="2700000" algn="tl">
                  <a:srgbClr val="000000"/>
                </a:outerShdw>
              </a:effectLst>
              <a:latin typeface="Arial" charset="0"/>
            </a:endParaRPr>
          </a:p>
        </p:txBody>
      </p:sp>
      <p:sp>
        <p:nvSpPr>
          <p:cNvPr id="5" name="Rectangle 4"/>
          <p:cNvSpPr>
            <a:spLocks noChangeArrowheads="1"/>
          </p:cNvSpPr>
          <p:nvPr/>
        </p:nvSpPr>
        <p:spPr bwMode="auto">
          <a:xfrm>
            <a:off x="1143000" y="6019800"/>
            <a:ext cx="6845300" cy="579438"/>
          </a:xfrm>
          <a:prstGeom prst="rect">
            <a:avLst/>
          </a:prstGeom>
          <a:noFill/>
          <a:ln w="9525">
            <a:noFill/>
            <a:miter lim="800000"/>
            <a:headEnd/>
            <a:tailEnd/>
          </a:ln>
          <a:effectLst>
            <a:outerShdw dist="35921" dir="2700000" algn="ctr" rotWithShape="0">
              <a:srgbClr val="000066"/>
            </a:outerShdw>
          </a:effectLst>
        </p:spPr>
        <p:txBody>
          <a:bodyPr wrap="none" lIns="92075" tIns="46038" rIns="92075" bIns="46038">
            <a:spAutoFit/>
          </a:bodyPr>
          <a:lstStyle/>
          <a:p>
            <a:pPr algn="ctr">
              <a:spcBef>
                <a:spcPct val="0"/>
              </a:spcBef>
              <a:buFontTx/>
              <a:buNone/>
              <a:defRPr/>
            </a:pPr>
            <a:r>
              <a:rPr lang="en-US" sz="3200" u="sng" dirty="0">
                <a:solidFill>
                  <a:srgbClr val="FFFF00"/>
                </a:solidFill>
                <a:latin typeface="Arial" charset="0"/>
              </a:rPr>
              <a:t>No-Fault, Low-Stress Environment</a:t>
            </a:r>
            <a:endParaRPr lang="en-US" sz="3200" b="0" u="sng" dirty="0">
              <a:solidFill>
                <a:srgbClr val="FFFF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590">
                                            <p:txEl>
                                              <p:pRg st="0" end="0"/>
                                            </p:txEl>
                                          </p:spTgt>
                                        </p:tgtEl>
                                        <p:attrNameLst>
                                          <p:attrName>style.visibility</p:attrName>
                                        </p:attrNameLst>
                                      </p:cBhvr>
                                      <p:to>
                                        <p:strVal val="visible"/>
                                      </p:to>
                                    </p:set>
                                    <p:animEffect transition="in" filter="wipe(left)">
                                      <p:cBhvr>
                                        <p:cTn id="7" dur="500"/>
                                        <p:tgtEl>
                                          <p:spTgt spid="4085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90">
                                            <p:txEl>
                                              <p:pRg st="1" end="1"/>
                                            </p:txEl>
                                          </p:spTgt>
                                        </p:tgtEl>
                                        <p:attrNameLst>
                                          <p:attrName>style.visibility</p:attrName>
                                        </p:attrNameLst>
                                      </p:cBhvr>
                                      <p:to>
                                        <p:strVal val="visible"/>
                                      </p:to>
                                    </p:set>
                                    <p:animEffect transition="in" filter="wipe(left)">
                                      <p:cBhvr>
                                        <p:cTn id="12" dur="500"/>
                                        <p:tgtEl>
                                          <p:spTgt spid="4085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8590">
                                            <p:txEl>
                                              <p:pRg st="2" end="2"/>
                                            </p:txEl>
                                          </p:spTgt>
                                        </p:tgtEl>
                                        <p:attrNameLst>
                                          <p:attrName>style.visibility</p:attrName>
                                        </p:attrNameLst>
                                      </p:cBhvr>
                                      <p:to>
                                        <p:strVal val="visible"/>
                                      </p:to>
                                    </p:set>
                                    <p:animEffect transition="in" filter="wipe(left)">
                                      <p:cBhvr>
                                        <p:cTn id="17" dur="500"/>
                                        <p:tgtEl>
                                          <p:spTgt spid="4085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90"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40000"/>
          </a:spcBef>
          <a:spcAft>
            <a:spcPct val="0"/>
          </a:spcAft>
          <a:buClrTx/>
          <a:buSzTx/>
          <a:buFontTx/>
          <a:buChar char="•"/>
          <a:tabLst/>
          <a:defRPr kumimoji="0" lang="en-US" sz="3300" b="1" i="0" u="none" strike="noStrike" cap="none" normalizeH="0" baseline="0" smtClean="0">
            <a:ln>
              <a:noFill/>
            </a:ln>
            <a:solidFill>
              <a:schemeClr val="bg1"/>
            </a:solidFill>
            <a:effectLst>
              <a:outerShdw blurRad="38100" dist="38100" dir="2700000" algn="tl">
                <a:srgbClr val="000000">
                  <a:alpha val="43137"/>
                </a:srgbClr>
              </a:outerShdw>
            </a:effectLst>
            <a:latin typeface="Albertus Extra Bold"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40000"/>
          </a:spcBef>
          <a:spcAft>
            <a:spcPct val="0"/>
          </a:spcAft>
          <a:buClrTx/>
          <a:buSzTx/>
          <a:buFontTx/>
          <a:buChar char="•"/>
          <a:tabLst/>
          <a:defRPr kumimoji="0" lang="en-US" sz="3300" b="1" i="0" u="none" strike="noStrike" cap="none" normalizeH="0" baseline="0" smtClean="0">
            <a:ln>
              <a:noFill/>
            </a:ln>
            <a:solidFill>
              <a:schemeClr val="bg1"/>
            </a:solidFill>
            <a:effectLst>
              <a:outerShdw blurRad="38100" dist="38100" dir="2700000" algn="tl">
                <a:srgbClr val="000000">
                  <a:alpha val="43137"/>
                </a:srgbClr>
              </a:outerShdw>
            </a:effectLst>
            <a:latin typeface="Albertus Extra Bold"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28294</TotalTime>
  <Words>1131</Words>
  <Application>Microsoft Office PowerPoint</Application>
  <PresentationFormat>On-screen Show (4:3)</PresentationFormat>
  <Paragraphs>217</Paragraphs>
  <Slides>41</Slides>
  <Notes>41</Notes>
  <HiddenSlides>0</HiddenSlides>
  <MMClips>3</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Cook, Phillip</dc:creator>
  <cp:lastModifiedBy>Cook, Phillip</cp:lastModifiedBy>
  <cp:revision>1439</cp:revision>
  <cp:lastPrinted>2004-08-24T21:55:48Z</cp:lastPrinted>
  <dcterms:created xsi:type="dcterms:W3CDTF">1999-07-09T17:35:34Z</dcterms:created>
  <dcterms:modified xsi:type="dcterms:W3CDTF">2016-08-08T20:05:32Z</dcterms:modified>
</cp:coreProperties>
</file>